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670" r:id="rId3"/>
    <p:sldId id="390" r:id="rId4"/>
    <p:sldId id="417" r:id="rId5"/>
    <p:sldId id="830" r:id="rId6"/>
    <p:sldId id="849" r:id="rId7"/>
    <p:sldId id="848" r:id="rId8"/>
    <p:sldId id="850" r:id="rId9"/>
    <p:sldId id="822" r:id="rId10"/>
    <p:sldId id="856" r:id="rId11"/>
    <p:sldId id="831" r:id="rId12"/>
    <p:sldId id="832" r:id="rId13"/>
    <p:sldId id="833" r:id="rId14"/>
    <p:sldId id="834" r:id="rId15"/>
    <p:sldId id="805" r:id="rId16"/>
    <p:sldId id="806" r:id="rId17"/>
    <p:sldId id="857" r:id="rId18"/>
    <p:sldId id="858" r:id="rId19"/>
    <p:sldId id="859" r:id="rId20"/>
    <p:sldId id="860" r:id="rId21"/>
    <p:sldId id="843" r:id="rId22"/>
    <p:sldId id="861" r:id="rId23"/>
    <p:sldId id="862" r:id="rId24"/>
    <p:sldId id="844" r:id="rId25"/>
    <p:sldId id="817" r:id="rId26"/>
    <p:sldId id="863" r:id="rId27"/>
    <p:sldId id="836" r:id="rId28"/>
    <p:sldId id="837" r:id="rId29"/>
    <p:sldId id="839" r:id="rId30"/>
    <p:sldId id="818" r:id="rId31"/>
    <p:sldId id="846" r:id="rId32"/>
    <p:sldId id="847" r:id="rId33"/>
    <p:sldId id="864" r:id="rId34"/>
  </p:sldIdLst>
  <p:sldSz cx="9144000" cy="5143500" type="screen16x9"/>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047DF82B-DCB6-4BF9-A362-1ADE45532639}">
          <p14:sldIdLst>
            <p14:sldId id="256"/>
            <p14:sldId id="670"/>
            <p14:sldId id="390"/>
            <p14:sldId id="417"/>
            <p14:sldId id="830"/>
            <p14:sldId id="849"/>
            <p14:sldId id="848"/>
            <p14:sldId id="850"/>
            <p14:sldId id="822"/>
            <p14:sldId id="856"/>
            <p14:sldId id="831"/>
            <p14:sldId id="832"/>
            <p14:sldId id="833"/>
            <p14:sldId id="834"/>
            <p14:sldId id="805"/>
            <p14:sldId id="806"/>
            <p14:sldId id="857"/>
            <p14:sldId id="858"/>
            <p14:sldId id="859"/>
            <p14:sldId id="860"/>
            <p14:sldId id="843"/>
            <p14:sldId id="861"/>
            <p14:sldId id="862"/>
            <p14:sldId id="844"/>
            <p14:sldId id="817"/>
            <p14:sldId id="863"/>
            <p14:sldId id="836"/>
            <p14:sldId id="837"/>
            <p14:sldId id="839"/>
            <p14:sldId id="818"/>
            <p14:sldId id="846"/>
            <p14:sldId id="847"/>
            <p14:sldId id="864"/>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75" autoAdjust="0"/>
    <p:restoredTop sz="86473" autoAdjust="0"/>
  </p:normalViewPr>
  <p:slideViewPr>
    <p:cSldViewPr>
      <p:cViewPr varScale="1">
        <p:scale>
          <a:sx n="110" d="100"/>
          <a:sy n="110" d="100"/>
        </p:scale>
        <p:origin x="394" y="6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456"/>
    </p:cViewPr>
  </p:sorterViewPr>
  <p:notesViewPr>
    <p:cSldViewPr>
      <p:cViewPr varScale="1">
        <p:scale>
          <a:sx n="88" d="100"/>
          <a:sy n="88" d="100"/>
        </p:scale>
        <p:origin x="381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o van der Meer" userId="a256db9244f7e332" providerId="LiveId" clId="{740516D4-2469-4586-B834-CEBB9A0B582B}"/>
    <pc:docChg chg="undo custSel addSld delSld modSld sldOrd">
      <pc:chgData name="Theo van der Meer" userId="a256db9244f7e332" providerId="LiveId" clId="{740516D4-2469-4586-B834-CEBB9A0B582B}" dt="2021-03-12T13:43:04.471" v="4690" actId="14100"/>
      <pc:docMkLst>
        <pc:docMk/>
      </pc:docMkLst>
      <pc:sldChg chg="modSp mod">
        <pc:chgData name="Theo van der Meer" userId="a256db9244f7e332" providerId="LiveId" clId="{740516D4-2469-4586-B834-CEBB9A0B582B}" dt="2021-03-12T11:47:43.622" v="3966" actId="20577"/>
        <pc:sldMkLst>
          <pc:docMk/>
          <pc:sldMk cId="368257414" sldId="490"/>
        </pc:sldMkLst>
        <pc:spChg chg="mod">
          <ac:chgData name="Theo van der Meer" userId="a256db9244f7e332" providerId="LiveId" clId="{740516D4-2469-4586-B834-CEBB9A0B582B}" dt="2021-03-12T11:45:09.119" v="3846" actId="27636"/>
          <ac:spMkLst>
            <pc:docMk/>
            <pc:sldMk cId="368257414" sldId="490"/>
            <ac:spMk id="2" creationId="{88ECFE57-616A-42F0-A69C-DCA0FD3D0D36}"/>
          </ac:spMkLst>
        </pc:spChg>
        <pc:spChg chg="mod">
          <ac:chgData name="Theo van der Meer" userId="a256db9244f7e332" providerId="LiveId" clId="{740516D4-2469-4586-B834-CEBB9A0B582B}" dt="2021-03-12T11:47:43.622" v="3966" actId="20577"/>
          <ac:spMkLst>
            <pc:docMk/>
            <pc:sldMk cId="368257414" sldId="490"/>
            <ac:spMk id="3" creationId="{756BB1F5-2240-451D-BCFA-78CAB0A82381}"/>
          </ac:spMkLst>
        </pc:spChg>
      </pc:sldChg>
      <pc:sldChg chg="modSp mod">
        <pc:chgData name="Theo van der Meer" userId="a256db9244f7e332" providerId="LiveId" clId="{740516D4-2469-4586-B834-CEBB9A0B582B}" dt="2021-03-12T11:45:09.168" v="3848" actId="27636"/>
        <pc:sldMkLst>
          <pc:docMk/>
          <pc:sldMk cId="1949070341" sldId="504"/>
        </pc:sldMkLst>
        <pc:spChg chg="mod">
          <ac:chgData name="Theo van der Meer" userId="a256db9244f7e332" providerId="LiveId" clId="{740516D4-2469-4586-B834-CEBB9A0B582B}" dt="2021-03-12T11:45:09.168" v="3848" actId="27636"/>
          <ac:spMkLst>
            <pc:docMk/>
            <pc:sldMk cId="1949070341" sldId="504"/>
            <ac:spMk id="3" creationId="{61650712-560A-425E-9831-E0897EA74B77}"/>
          </ac:spMkLst>
        </pc:spChg>
      </pc:sldChg>
      <pc:sldChg chg="modSp mod">
        <pc:chgData name="Theo van der Meer" userId="a256db9244f7e332" providerId="LiveId" clId="{740516D4-2469-4586-B834-CEBB9A0B582B}" dt="2021-03-12T08:18:10.349" v="1097" actId="20577"/>
        <pc:sldMkLst>
          <pc:docMk/>
          <pc:sldMk cId="837836792" sldId="543"/>
        </pc:sldMkLst>
        <pc:spChg chg="mod">
          <ac:chgData name="Theo van der Meer" userId="a256db9244f7e332" providerId="LiveId" clId="{740516D4-2469-4586-B834-CEBB9A0B582B}" dt="2021-03-12T08:18:10.349" v="1097" actId="20577"/>
          <ac:spMkLst>
            <pc:docMk/>
            <pc:sldMk cId="837836792" sldId="543"/>
            <ac:spMk id="3" creationId="{00000000-0000-0000-0000-000000000000}"/>
          </ac:spMkLst>
        </pc:spChg>
      </pc:sldChg>
      <pc:sldChg chg="add del">
        <pc:chgData name="Theo van der Meer" userId="a256db9244f7e332" providerId="LiveId" clId="{740516D4-2469-4586-B834-CEBB9A0B582B}" dt="2021-03-12T13:01:01.843" v="4100" actId="47"/>
        <pc:sldMkLst>
          <pc:docMk/>
          <pc:sldMk cId="1681471657" sldId="601"/>
        </pc:sldMkLst>
      </pc:sldChg>
      <pc:sldChg chg="add del">
        <pc:chgData name="Theo van der Meer" userId="a256db9244f7e332" providerId="LiveId" clId="{740516D4-2469-4586-B834-CEBB9A0B582B}" dt="2021-03-12T08:29:00.058" v="1102" actId="47"/>
        <pc:sldMkLst>
          <pc:docMk/>
          <pc:sldMk cId="3272078782" sldId="642"/>
        </pc:sldMkLst>
      </pc:sldChg>
      <pc:sldChg chg="del">
        <pc:chgData name="Theo van der Meer" userId="a256db9244f7e332" providerId="LiveId" clId="{740516D4-2469-4586-B834-CEBB9A0B582B}" dt="2021-03-12T08:28:39.402" v="1098" actId="47"/>
        <pc:sldMkLst>
          <pc:docMk/>
          <pc:sldMk cId="3623405232" sldId="646"/>
        </pc:sldMkLst>
      </pc:sldChg>
      <pc:sldChg chg="del">
        <pc:chgData name="Theo van der Meer" userId="a256db9244f7e332" providerId="LiveId" clId="{740516D4-2469-4586-B834-CEBB9A0B582B}" dt="2021-03-12T08:28:40.307" v="1099" actId="47"/>
        <pc:sldMkLst>
          <pc:docMk/>
          <pc:sldMk cId="609640942" sldId="647"/>
        </pc:sldMkLst>
      </pc:sldChg>
      <pc:sldChg chg="addSp delSp modSp mod ord">
        <pc:chgData name="Theo van der Meer" userId="a256db9244f7e332" providerId="LiveId" clId="{740516D4-2469-4586-B834-CEBB9A0B582B}" dt="2021-03-12T09:30:00.817" v="1792" actId="164"/>
        <pc:sldMkLst>
          <pc:docMk/>
          <pc:sldMk cId="289555150" sldId="668"/>
        </pc:sldMkLst>
        <pc:spChg chg="mod">
          <ac:chgData name="Theo van der Meer" userId="a256db9244f7e332" providerId="LiveId" clId="{740516D4-2469-4586-B834-CEBB9A0B582B}" dt="2021-03-12T08:58:38.743" v="1658" actId="20577"/>
          <ac:spMkLst>
            <pc:docMk/>
            <pc:sldMk cId="289555150" sldId="668"/>
            <ac:spMk id="2" creationId="{00000000-0000-0000-0000-000000000000}"/>
          </ac:spMkLst>
        </pc:spChg>
        <pc:spChg chg="mod">
          <ac:chgData name="Theo van der Meer" userId="a256db9244f7e332" providerId="LiveId" clId="{740516D4-2469-4586-B834-CEBB9A0B582B}" dt="2021-03-12T09:27:29.220" v="1723" actId="12"/>
          <ac:spMkLst>
            <pc:docMk/>
            <pc:sldMk cId="289555150" sldId="668"/>
            <ac:spMk id="3" creationId="{00000000-0000-0000-0000-000000000000}"/>
          </ac:spMkLst>
        </pc:spChg>
        <pc:spChg chg="add mod">
          <ac:chgData name="Theo van der Meer" userId="a256db9244f7e332" providerId="LiveId" clId="{740516D4-2469-4586-B834-CEBB9A0B582B}" dt="2021-03-12T09:30:00.817" v="1792" actId="164"/>
          <ac:spMkLst>
            <pc:docMk/>
            <pc:sldMk cId="289555150" sldId="668"/>
            <ac:spMk id="12" creationId="{CCC047FB-6C3D-41AD-A74C-20451250BFF6}"/>
          </ac:spMkLst>
        </pc:spChg>
        <pc:spChg chg="add del mod">
          <ac:chgData name="Theo van der Meer" userId="a256db9244f7e332" providerId="LiveId" clId="{740516D4-2469-4586-B834-CEBB9A0B582B}" dt="2021-03-12T09:29:08.724" v="1781" actId="478"/>
          <ac:spMkLst>
            <pc:docMk/>
            <pc:sldMk cId="289555150" sldId="668"/>
            <ac:spMk id="13" creationId="{2B5F2FFB-201B-4044-B013-D84060E681BD}"/>
          </ac:spMkLst>
        </pc:spChg>
        <pc:spChg chg="add del mod">
          <ac:chgData name="Theo van der Meer" userId="a256db9244f7e332" providerId="LiveId" clId="{740516D4-2469-4586-B834-CEBB9A0B582B}" dt="2021-03-12T09:30:00.817" v="1792" actId="164"/>
          <ac:spMkLst>
            <pc:docMk/>
            <pc:sldMk cId="289555150" sldId="668"/>
            <ac:spMk id="14" creationId="{38ED9833-AADC-4BC2-81C3-52D033588804}"/>
          </ac:spMkLst>
        </pc:spChg>
        <pc:spChg chg="add mod">
          <ac:chgData name="Theo van der Meer" userId="a256db9244f7e332" providerId="LiveId" clId="{740516D4-2469-4586-B834-CEBB9A0B582B}" dt="2021-03-12T09:30:00.817" v="1792" actId="164"/>
          <ac:spMkLst>
            <pc:docMk/>
            <pc:sldMk cId="289555150" sldId="668"/>
            <ac:spMk id="15" creationId="{556FFB62-4A1B-46C5-9835-8AC907F509A5}"/>
          </ac:spMkLst>
        </pc:spChg>
        <pc:grpChg chg="add mod">
          <ac:chgData name="Theo van der Meer" userId="a256db9244f7e332" providerId="LiveId" clId="{740516D4-2469-4586-B834-CEBB9A0B582B}" dt="2021-03-12T09:30:00.817" v="1792" actId="164"/>
          <ac:grpSpMkLst>
            <pc:docMk/>
            <pc:sldMk cId="289555150" sldId="668"/>
            <ac:grpSpMk id="16" creationId="{95B567B7-635A-47E2-870C-6BBD3016844C}"/>
          </ac:grpSpMkLst>
        </pc:grpChg>
        <pc:graphicFrameChg chg="del">
          <ac:chgData name="Theo van der Meer" userId="a256db9244f7e332" providerId="LiveId" clId="{740516D4-2469-4586-B834-CEBB9A0B582B}" dt="2021-03-12T08:58:17.371" v="1630" actId="478"/>
          <ac:graphicFrameMkLst>
            <pc:docMk/>
            <pc:sldMk cId="289555150" sldId="668"/>
            <ac:graphicFrameMk id="7" creationId="{00000000-0000-0000-0000-000000000000}"/>
          </ac:graphicFrameMkLst>
        </pc:graphicFrameChg>
        <pc:picChg chg="del">
          <ac:chgData name="Theo van der Meer" userId="a256db9244f7e332" providerId="LiveId" clId="{740516D4-2469-4586-B834-CEBB9A0B582B}" dt="2021-03-12T08:58:08.391" v="1629" actId="478"/>
          <ac:picMkLst>
            <pc:docMk/>
            <pc:sldMk cId="289555150" sldId="668"/>
            <ac:picMk id="6" creationId="{00000000-0000-0000-0000-000000000000}"/>
          </ac:picMkLst>
        </pc:picChg>
        <pc:picChg chg="add del">
          <ac:chgData name="Theo van der Meer" userId="a256db9244f7e332" providerId="LiveId" clId="{740516D4-2469-4586-B834-CEBB9A0B582B}" dt="2021-03-12T09:24:42.914" v="1662" actId="478"/>
          <ac:picMkLst>
            <pc:docMk/>
            <pc:sldMk cId="289555150" sldId="668"/>
            <ac:picMk id="9" creationId="{C21252AD-3AB8-49E1-B744-1A2C89A1BF0C}"/>
          </ac:picMkLst>
        </pc:picChg>
        <pc:picChg chg="add mod">
          <ac:chgData name="Theo van der Meer" userId="a256db9244f7e332" providerId="LiveId" clId="{740516D4-2469-4586-B834-CEBB9A0B582B}" dt="2021-03-12T09:29:02.710" v="1779" actId="1076"/>
          <ac:picMkLst>
            <pc:docMk/>
            <pc:sldMk cId="289555150" sldId="668"/>
            <ac:picMk id="11" creationId="{DA5B7FA3-A4E7-4338-8E57-45A818110ADB}"/>
          </ac:picMkLst>
        </pc:picChg>
      </pc:sldChg>
      <pc:sldChg chg="modSp mod">
        <pc:chgData name="Theo van der Meer" userId="a256db9244f7e332" providerId="LiveId" clId="{740516D4-2469-4586-B834-CEBB9A0B582B}" dt="2021-03-12T08:17:38.518" v="1088" actId="14100"/>
        <pc:sldMkLst>
          <pc:docMk/>
          <pc:sldMk cId="646971313" sldId="669"/>
        </pc:sldMkLst>
        <pc:spChg chg="mod">
          <ac:chgData name="Theo van der Meer" userId="a256db9244f7e332" providerId="LiveId" clId="{740516D4-2469-4586-B834-CEBB9A0B582B}" dt="2021-03-12T08:17:38.518" v="1088" actId="14100"/>
          <ac:spMkLst>
            <pc:docMk/>
            <pc:sldMk cId="646971313" sldId="669"/>
            <ac:spMk id="2" creationId="{00000000-0000-0000-0000-000000000000}"/>
          </ac:spMkLst>
        </pc:spChg>
        <pc:spChg chg="mod">
          <ac:chgData name="Theo van der Meer" userId="a256db9244f7e332" providerId="LiveId" clId="{740516D4-2469-4586-B834-CEBB9A0B582B}" dt="2021-03-12T08:16:42.209" v="1037" actId="20577"/>
          <ac:spMkLst>
            <pc:docMk/>
            <pc:sldMk cId="646971313" sldId="669"/>
            <ac:spMk id="3" creationId="{00000000-0000-0000-0000-000000000000}"/>
          </ac:spMkLst>
        </pc:spChg>
      </pc:sldChg>
      <pc:sldChg chg="modSp mod">
        <pc:chgData name="Theo van der Meer" userId="a256db9244f7e332" providerId="LiveId" clId="{740516D4-2469-4586-B834-CEBB9A0B582B}" dt="2021-03-12T13:18:16.538" v="4249" actId="1076"/>
        <pc:sldMkLst>
          <pc:docMk/>
          <pc:sldMk cId="2520932792" sldId="676"/>
        </pc:sldMkLst>
        <pc:spChg chg="mod">
          <ac:chgData name="Theo van der Meer" userId="a256db9244f7e332" providerId="LiveId" clId="{740516D4-2469-4586-B834-CEBB9A0B582B}" dt="2021-03-12T13:18:16.538" v="4249" actId="1076"/>
          <ac:spMkLst>
            <pc:docMk/>
            <pc:sldMk cId="2520932792" sldId="676"/>
            <ac:spMk id="27652" creationId="{00000000-0000-0000-0000-000000000000}"/>
          </ac:spMkLst>
        </pc:spChg>
      </pc:sldChg>
      <pc:sldChg chg="del">
        <pc:chgData name="Theo van der Meer" userId="a256db9244f7e332" providerId="LiveId" clId="{740516D4-2469-4586-B834-CEBB9A0B582B}" dt="2021-03-12T12:44:23.201" v="4068" actId="47"/>
        <pc:sldMkLst>
          <pc:docMk/>
          <pc:sldMk cId="1308820922" sldId="680"/>
        </pc:sldMkLst>
      </pc:sldChg>
      <pc:sldChg chg="del">
        <pc:chgData name="Theo van der Meer" userId="a256db9244f7e332" providerId="LiveId" clId="{740516D4-2469-4586-B834-CEBB9A0B582B}" dt="2021-03-12T08:30:04.659" v="1103" actId="2696"/>
        <pc:sldMkLst>
          <pc:docMk/>
          <pc:sldMk cId="3895472483" sldId="680"/>
        </pc:sldMkLst>
      </pc:sldChg>
      <pc:sldChg chg="del">
        <pc:chgData name="Theo van der Meer" userId="a256db9244f7e332" providerId="LiveId" clId="{740516D4-2469-4586-B834-CEBB9A0B582B}" dt="2021-03-12T08:30:04.659" v="1103" actId="2696"/>
        <pc:sldMkLst>
          <pc:docMk/>
          <pc:sldMk cId="2803015314" sldId="681"/>
        </pc:sldMkLst>
      </pc:sldChg>
      <pc:sldChg chg="del">
        <pc:chgData name="Theo van der Meer" userId="a256db9244f7e332" providerId="LiveId" clId="{740516D4-2469-4586-B834-CEBB9A0B582B}" dt="2021-03-12T12:44:23.201" v="4068" actId="47"/>
        <pc:sldMkLst>
          <pc:docMk/>
          <pc:sldMk cId="3415538117" sldId="681"/>
        </pc:sldMkLst>
      </pc:sldChg>
      <pc:sldChg chg="del">
        <pc:chgData name="Theo van der Meer" userId="a256db9244f7e332" providerId="LiveId" clId="{740516D4-2469-4586-B834-CEBB9A0B582B}" dt="2021-03-12T08:30:04.659" v="1103" actId="2696"/>
        <pc:sldMkLst>
          <pc:docMk/>
          <pc:sldMk cId="190135205" sldId="682"/>
        </pc:sldMkLst>
      </pc:sldChg>
      <pc:sldChg chg="del">
        <pc:chgData name="Theo van der Meer" userId="a256db9244f7e332" providerId="LiveId" clId="{740516D4-2469-4586-B834-CEBB9A0B582B}" dt="2021-03-12T12:44:23.201" v="4068" actId="47"/>
        <pc:sldMkLst>
          <pc:docMk/>
          <pc:sldMk cId="1208361301" sldId="682"/>
        </pc:sldMkLst>
      </pc:sldChg>
      <pc:sldChg chg="del">
        <pc:chgData name="Theo van der Meer" userId="a256db9244f7e332" providerId="LiveId" clId="{740516D4-2469-4586-B834-CEBB9A0B582B}" dt="2021-03-12T12:44:23.201" v="4068" actId="47"/>
        <pc:sldMkLst>
          <pc:docMk/>
          <pc:sldMk cId="3077748932" sldId="683"/>
        </pc:sldMkLst>
      </pc:sldChg>
      <pc:sldChg chg="del">
        <pc:chgData name="Theo van der Meer" userId="a256db9244f7e332" providerId="LiveId" clId="{740516D4-2469-4586-B834-CEBB9A0B582B}" dt="2021-03-12T08:30:04.659" v="1103" actId="2696"/>
        <pc:sldMkLst>
          <pc:docMk/>
          <pc:sldMk cId="4253031979" sldId="683"/>
        </pc:sldMkLst>
      </pc:sldChg>
      <pc:sldChg chg="del">
        <pc:chgData name="Theo van der Meer" userId="a256db9244f7e332" providerId="LiveId" clId="{740516D4-2469-4586-B834-CEBB9A0B582B}" dt="2021-03-12T12:44:23.201" v="4068" actId="47"/>
        <pc:sldMkLst>
          <pc:docMk/>
          <pc:sldMk cId="1079528626" sldId="684"/>
        </pc:sldMkLst>
      </pc:sldChg>
      <pc:sldChg chg="del">
        <pc:chgData name="Theo van der Meer" userId="a256db9244f7e332" providerId="LiveId" clId="{740516D4-2469-4586-B834-CEBB9A0B582B}" dt="2021-03-12T08:30:04.659" v="1103" actId="2696"/>
        <pc:sldMkLst>
          <pc:docMk/>
          <pc:sldMk cId="1851719218" sldId="684"/>
        </pc:sldMkLst>
      </pc:sldChg>
      <pc:sldChg chg="del">
        <pc:chgData name="Theo van der Meer" userId="a256db9244f7e332" providerId="LiveId" clId="{740516D4-2469-4586-B834-CEBB9A0B582B}" dt="2021-03-12T08:30:04.659" v="1103" actId="2696"/>
        <pc:sldMkLst>
          <pc:docMk/>
          <pc:sldMk cId="1212016611" sldId="685"/>
        </pc:sldMkLst>
      </pc:sldChg>
      <pc:sldChg chg="del">
        <pc:chgData name="Theo van der Meer" userId="a256db9244f7e332" providerId="LiveId" clId="{740516D4-2469-4586-B834-CEBB9A0B582B}" dt="2021-03-12T12:44:23.201" v="4068" actId="47"/>
        <pc:sldMkLst>
          <pc:docMk/>
          <pc:sldMk cId="4140251207" sldId="685"/>
        </pc:sldMkLst>
      </pc:sldChg>
      <pc:sldChg chg="del">
        <pc:chgData name="Theo van der Meer" userId="a256db9244f7e332" providerId="LiveId" clId="{740516D4-2469-4586-B834-CEBB9A0B582B}" dt="2021-03-12T12:44:23.201" v="4068" actId="47"/>
        <pc:sldMkLst>
          <pc:docMk/>
          <pc:sldMk cId="938580276" sldId="686"/>
        </pc:sldMkLst>
      </pc:sldChg>
      <pc:sldChg chg="del">
        <pc:chgData name="Theo van der Meer" userId="a256db9244f7e332" providerId="LiveId" clId="{740516D4-2469-4586-B834-CEBB9A0B582B}" dt="2021-03-12T08:30:04.659" v="1103" actId="2696"/>
        <pc:sldMkLst>
          <pc:docMk/>
          <pc:sldMk cId="3761537298" sldId="686"/>
        </pc:sldMkLst>
      </pc:sldChg>
      <pc:sldChg chg="del">
        <pc:chgData name="Theo van der Meer" userId="a256db9244f7e332" providerId="LiveId" clId="{740516D4-2469-4586-B834-CEBB9A0B582B}" dt="2021-03-12T12:44:23.201" v="4068" actId="47"/>
        <pc:sldMkLst>
          <pc:docMk/>
          <pc:sldMk cId="3844817897" sldId="687"/>
        </pc:sldMkLst>
      </pc:sldChg>
      <pc:sldChg chg="del">
        <pc:chgData name="Theo van der Meer" userId="a256db9244f7e332" providerId="LiveId" clId="{740516D4-2469-4586-B834-CEBB9A0B582B}" dt="2021-03-12T08:30:04.659" v="1103" actId="2696"/>
        <pc:sldMkLst>
          <pc:docMk/>
          <pc:sldMk cId="3894193836" sldId="687"/>
        </pc:sldMkLst>
      </pc:sldChg>
      <pc:sldChg chg="del">
        <pc:chgData name="Theo van der Meer" userId="a256db9244f7e332" providerId="LiveId" clId="{740516D4-2469-4586-B834-CEBB9A0B582B}" dt="2021-03-12T12:44:23.201" v="4068" actId="47"/>
        <pc:sldMkLst>
          <pc:docMk/>
          <pc:sldMk cId="3599696699" sldId="688"/>
        </pc:sldMkLst>
      </pc:sldChg>
      <pc:sldChg chg="del">
        <pc:chgData name="Theo van der Meer" userId="a256db9244f7e332" providerId="LiveId" clId="{740516D4-2469-4586-B834-CEBB9A0B582B}" dt="2021-03-12T08:30:04.659" v="1103" actId="2696"/>
        <pc:sldMkLst>
          <pc:docMk/>
          <pc:sldMk cId="4237994258" sldId="688"/>
        </pc:sldMkLst>
      </pc:sldChg>
      <pc:sldChg chg="del">
        <pc:chgData name="Theo van der Meer" userId="a256db9244f7e332" providerId="LiveId" clId="{740516D4-2469-4586-B834-CEBB9A0B582B}" dt="2021-03-12T08:30:04.659" v="1103" actId="2696"/>
        <pc:sldMkLst>
          <pc:docMk/>
          <pc:sldMk cId="747473963" sldId="689"/>
        </pc:sldMkLst>
      </pc:sldChg>
      <pc:sldChg chg="del">
        <pc:chgData name="Theo van der Meer" userId="a256db9244f7e332" providerId="LiveId" clId="{740516D4-2469-4586-B834-CEBB9A0B582B}" dt="2021-03-12T12:44:23.201" v="4068" actId="47"/>
        <pc:sldMkLst>
          <pc:docMk/>
          <pc:sldMk cId="1045668644" sldId="689"/>
        </pc:sldMkLst>
      </pc:sldChg>
      <pc:sldChg chg="del">
        <pc:chgData name="Theo van der Meer" userId="a256db9244f7e332" providerId="LiveId" clId="{740516D4-2469-4586-B834-CEBB9A0B582B}" dt="2021-03-12T12:44:23.201" v="4068" actId="47"/>
        <pc:sldMkLst>
          <pc:docMk/>
          <pc:sldMk cId="1182910852" sldId="690"/>
        </pc:sldMkLst>
      </pc:sldChg>
      <pc:sldChg chg="del">
        <pc:chgData name="Theo van der Meer" userId="a256db9244f7e332" providerId="LiveId" clId="{740516D4-2469-4586-B834-CEBB9A0B582B}" dt="2021-03-12T08:30:04.659" v="1103" actId="2696"/>
        <pc:sldMkLst>
          <pc:docMk/>
          <pc:sldMk cId="2202043815" sldId="690"/>
        </pc:sldMkLst>
      </pc:sldChg>
      <pc:sldChg chg="del">
        <pc:chgData name="Theo van der Meer" userId="a256db9244f7e332" providerId="LiveId" clId="{740516D4-2469-4586-B834-CEBB9A0B582B}" dt="2021-03-12T08:30:04.659" v="1103" actId="2696"/>
        <pc:sldMkLst>
          <pc:docMk/>
          <pc:sldMk cId="2060064863" sldId="691"/>
        </pc:sldMkLst>
      </pc:sldChg>
      <pc:sldChg chg="del">
        <pc:chgData name="Theo van der Meer" userId="a256db9244f7e332" providerId="LiveId" clId="{740516D4-2469-4586-B834-CEBB9A0B582B}" dt="2021-03-12T08:30:04.659" v="1103" actId="2696"/>
        <pc:sldMkLst>
          <pc:docMk/>
          <pc:sldMk cId="222539163" sldId="692"/>
        </pc:sldMkLst>
      </pc:sldChg>
      <pc:sldChg chg="delSp modSp add mod">
        <pc:chgData name="Theo van der Meer" userId="a256db9244f7e332" providerId="LiveId" clId="{740516D4-2469-4586-B834-CEBB9A0B582B}" dt="2021-03-12T08:47:10.678" v="1436" actId="12"/>
        <pc:sldMkLst>
          <pc:docMk/>
          <pc:sldMk cId="194346493" sldId="695"/>
        </pc:sldMkLst>
        <pc:spChg chg="mod">
          <ac:chgData name="Theo van der Meer" userId="a256db9244f7e332" providerId="LiveId" clId="{740516D4-2469-4586-B834-CEBB9A0B582B}" dt="2021-03-12T08:43:55.938" v="1184" actId="20577"/>
          <ac:spMkLst>
            <pc:docMk/>
            <pc:sldMk cId="194346493" sldId="695"/>
            <ac:spMk id="2" creationId="{00000000-0000-0000-0000-000000000000}"/>
          </ac:spMkLst>
        </pc:spChg>
        <pc:spChg chg="mod">
          <ac:chgData name="Theo van der Meer" userId="a256db9244f7e332" providerId="LiveId" clId="{740516D4-2469-4586-B834-CEBB9A0B582B}" dt="2021-03-12T08:47:10.678" v="1436" actId="12"/>
          <ac:spMkLst>
            <pc:docMk/>
            <pc:sldMk cId="194346493" sldId="695"/>
            <ac:spMk id="3" creationId="{00000000-0000-0000-0000-000000000000}"/>
          </ac:spMkLst>
        </pc:spChg>
        <pc:graphicFrameChg chg="del mod modGraphic">
          <ac:chgData name="Theo van der Meer" userId="a256db9244f7e332" providerId="LiveId" clId="{740516D4-2469-4586-B834-CEBB9A0B582B}" dt="2021-03-12T08:42:54.806" v="1142" actId="478"/>
          <ac:graphicFrameMkLst>
            <pc:docMk/>
            <pc:sldMk cId="194346493" sldId="695"/>
            <ac:graphicFrameMk id="7" creationId="{00000000-0000-0000-0000-000000000000}"/>
          </ac:graphicFrameMkLst>
        </pc:graphicFrameChg>
        <pc:picChg chg="del">
          <ac:chgData name="Theo van der Meer" userId="a256db9244f7e332" providerId="LiveId" clId="{740516D4-2469-4586-B834-CEBB9A0B582B}" dt="2021-03-12T08:41:12.529" v="1118" actId="478"/>
          <ac:picMkLst>
            <pc:docMk/>
            <pc:sldMk cId="194346493" sldId="695"/>
            <ac:picMk id="6" creationId="{00000000-0000-0000-0000-000000000000}"/>
          </ac:picMkLst>
        </pc:picChg>
      </pc:sldChg>
      <pc:sldChg chg="new del">
        <pc:chgData name="Theo van der Meer" userId="a256db9244f7e332" providerId="LiveId" clId="{740516D4-2469-4586-B834-CEBB9A0B582B}" dt="2021-03-12T08:30:28.695" v="1105" actId="680"/>
        <pc:sldMkLst>
          <pc:docMk/>
          <pc:sldMk cId="693623480" sldId="695"/>
        </pc:sldMkLst>
      </pc:sldChg>
      <pc:sldChg chg="new del">
        <pc:chgData name="Theo van der Meer" userId="a256db9244f7e332" providerId="LiveId" clId="{740516D4-2469-4586-B834-CEBB9A0B582B}" dt="2021-03-12T08:32:28.750" v="1107" actId="680"/>
        <pc:sldMkLst>
          <pc:docMk/>
          <pc:sldMk cId="2969523873" sldId="695"/>
        </pc:sldMkLst>
      </pc:sldChg>
      <pc:sldChg chg="new del">
        <pc:chgData name="Theo van der Meer" userId="a256db9244f7e332" providerId="LiveId" clId="{740516D4-2469-4586-B834-CEBB9A0B582B}" dt="2021-03-12T08:47:41.212" v="1438" actId="680"/>
        <pc:sldMkLst>
          <pc:docMk/>
          <pc:sldMk cId="3307959893" sldId="696"/>
        </pc:sldMkLst>
      </pc:sldChg>
      <pc:sldChg chg="delSp modSp add mod">
        <pc:chgData name="Theo van der Meer" userId="a256db9244f7e332" providerId="LiveId" clId="{740516D4-2469-4586-B834-CEBB9A0B582B}" dt="2021-03-12T12:45:20.310" v="4073" actId="20577"/>
        <pc:sldMkLst>
          <pc:docMk/>
          <pc:sldMk cId="3389450964" sldId="696"/>
        </pc:sldMkLst>
        <pc:spChg chg="mod">
          <ac:chgData name="Theo van der Meer" userId="a256db9244f7e332" providerId="LiveId" clId="{740516D4-2469-4586-B834-CEBB9A0B582B}" dt="2021-03-12T08:48:17.114" v="1471" actId="20577"/>
          <ac:spMkLst>
            <pc:docMk/>
            <pc:sldMk cId="3389450964" sldId="696"/>
            <ac:spMk id="2" creationId="{00000000-0000-0000-0000-000000000000}"/>
          </ac:spMkLst>
        </pc:spChg>
        <pc:spChg chg="mod">
          <ac:chgData name="Theo van der Meer" userId="a256db9244f7e332" providerId="LiveId" clId="{740516D4-2469-4586-B834-CEBB9A0B582B}" dt="2021-03-12T12:45:20.310" v="4073" actId="20577"/>
          <ac:spMkLst>
            <pc:docMk/>
            <pc:sldMk cId="3389450964" sldId="696"/>
            <ac:spMk id="3" creationId="{00000000-0000-0000-0000-000000000000}"/>
          </ac:spMkLst>
        </pc:spChg>
        <pc:graphicFrameChg chg="del modGraphic">
          <ac:chgData name="Theo van der Meer" userId="a256db9244f7e332" providerId="LiveId" clId="{740516D4-2469-4586-B834-CEBB9A0B582B}" dt="2021-03-12T08:47:57.412" v="1442" actId="478"/>
          <ac:graphicFrameMkLst>
            <pc:docMk/>
            <pc:sldMk cId="3389450964" sldId="696"/>
            <ac:graphicFrameMk id="7" creationId="{00000000-0000-0000-0000-000000000000}"/>
          </ac:graphicFrameMkLst>
        </pc:graphicFrameChg>
        <pc:picChg chg="del">
          <ac:chgData name="Theo van der Meer" userId="a256db9244f7e332" providerId="LiveId" clId="{740516D4-2469-4586-B834-CEBB9A0B582B}" dt="2021-03-12T08:47:50.492" v="1440" actId="478"/>
          <ac:picMkLst>
            <pc:docMk/>
            <pc:sldMk cId="3389450964" sldId="696"/>
            <ac:picMk id="6" creationId="{00000000-0000-0000-0000-000000000000}"/>
          </ac:picMkLst>
        </pc:picChg>
      </pc:sldChg>
      <pc:sldChg chg="addSp delSp modSp add mod ord">
        <pc:chgData name="Theo van der Meer" userId="a256db9244f7e332" providerId="LiveId" clId="{740516D4-2469-4586-B834-CEBB9A0B582B}" dt="2021-03-12T09:56:20.717" v="3222" actId="20577"/>
        <pc:sldMkLst>
          <pc:docMk/>
          <pc:sldMk cId="3522675863" sldId="697"/>
        </pc:sldMkLst>
        <pc:spChg chg="mod">
          <ac:chgData name="Theo van der Meer" userId="a256db9244f7e332" providerId="LiveId" clId="{740516D4-2469-4586-B834-CEBB9A0B582B}" dt="2021-03-12T09:56:20.717" v="3222" actId="20577"/>
          <ac:spMkLst>
            <pc:docMk/>
            <pc:sldMk cId="3522675863" sldId="697"/>
            <ac:spMk id="2" creationId="{00000000-0000-0000-0000-000000000000}"/>
          </ac:spMkLst>
        </pc:spChg>
        <pc:spChg chg="del">
          <ac:chgData name="Theo van der Meer" userId="a256db9244f7e332" providerId="LiveId" clId="{740516D4-2469-4586-B834-CEBB9A0B582B}" dt="2021-03-12T09:55:31.779" v="3200" actId="478"/>
          <ac:spMkLst>
            <pc:docMk/>
            <pc:sldMk cId="3522675863" sldId="697"/>
            <ac:spMk id="3" creationId="{00000000-0000-0000-0000-000000000000}"/>
          </ac:spMkLst>
        </pc:spChg>
        <pc:spChg chg="add del mod">
          <ac:chgData name="Theo van der Meer" userId="a256db9244f7e332" providerId="LiveId" clId="{740516D4-2469-4586-B834-CEBB9A0B582B}" dt="2021-03-12T09:56:00.099" v="3215" actId="478"/>
          <ac:spMkLst>
            <pc:docMk/>
            <pc:sldMk cId="3522675863" sldId="697"/>
            <ac:spMk id="9" creationId="{595AF554-30DE-4B65-B4F0-891E61FA1CDE}"/>
          </ac:spMkLst>
        </pc:spChg>
        <pc:graphicFrameChg chg="del">
          <ac:chgData name="Theo van der Meer" userId="a256db9244f7e332" providerId="LiveId" clId="{740516D4-2469-4586-B834-CEBB9A0B582B}" dt="2021-03-12T09:55:55.152" v="3214" actId="478"/>
          <ac:graphicFrameMkLst>
            <pc:docMk/>
            <pc:sldMk cId="3522675863" sldId="697"/>
            <ac:graphicFrameMk id="7" creationId="{00000000-0000-0000-0000-000000000000}"/>
          </ac:graphicFrameMkLst>
        </pc:graphicFrameChg>
        <pc:picChg chg="mod">
          <ac:chgData name="Theo van der Meer" userId="a256db9244f7e332" providerId="LiveId" clId="{740516D4-2469-4586-B834-CEBB9A0B582B}" dt="2021-03-12T09:56:09.401" v="3216" actId="14100"/>
          <ac:picMkLst>
            <pc:docMk/>
            <pc:sldMk cId="3522675863" sldId="697"/>
            <ac:picMk id="6" creationId="{00000000-0000-0000-0000-000000000000}"/>
          </ac:picMkLst>
        </pc:picChg>
      </pc:sldChg>
      <pc:sldChg chg="modSp new mod">
        <pc:chgData name="Theo van der Meer" userId="a256db9244f7e332" providerId="LiveId" clId="{740516D4-2469-4586-B834-CEBB9A0B582B}" dt="2021-03-12T09:33:07.649" v="2079" actId="20577"/>
        <pc:sldMkLst>
          <pc:docMk/>
          <pc:sldMk cId="2320671323" sldId="698"/>
        </pc:sldMkLst>
        <pc:spChg chg="mod">
          <ac:chgData name="Theo van der Meer" userId="a256db9244f7e332" providerId="LiveId" clId="{740516D4-2469-4586-B834-CEBB9A0B582B}" dt="2021-03-12T09:30:50.229" v="1806" actId="20577"/>
          <ac:spMkLst>
            <pc:docMk/>
            <pc:sldMk cId="2320671323" sldId="698"/>
            <ac:spMk id="2" creationId="{CE5B3883-BD71-413C-94B0-4BEECD85C2AD}"/>
          </ac:spMkLst>
        </pc:spChg>
        <pc:spChg chg="mod">
          <ac:chgData name="Theo van der Meer" userId="a256db9244f7e332" providerId="LiveId" clId="{740516D4-2469-4586-B834-CEBB9A0B582B}" dt="2021-03-12T09:33:07.649" v="2079" actId="20577"/>
          <ac:spMkLst>
            <pc:docMk/>
            <pc:sldMk cId="2320671323" sldId="698"/>
            <ac:spMk id="3" creationId="{0F8D223E-6961-45CB-9FF5-BE60DA6A3D28}"/>
          </ac:spMkLst>
        </pc:spChg>
      </pc:sldChg>
      <pc:sldChg chg="modSp new mod">
        <pc:chgData name="Theo van der Meer" userId="a256db9244f7e332" providerId="LiveId" clId="{740516D4-2469-4586-B834-CEBB9A0B582B}" dt="2021-03-12T09:38:59.302" v="2331" actId="6549"/>
        <pc:sldMkLst>
          <pc:docMk/>
          <pc:sldMk cId="208666030" sldId="699"/>
        </pc:sldMkLst>
        <pc:spChg chg="mod">
          <ac:chgData name="Theo van der Meer" userId="a256db9244f7e332" providerId="LiveId" clId="{740516D4-2469-4586-B834-CEBB9A0B582B}" dt="2021-03-12T09:33:28.785" v="2097" actId="20577"/>
          <ac:spMkLst>
            <pc:docMk/>
            <pc:sldMk cId="208666030" sldId="699"/>
            <ac:spMk id="2" creationId="{4D941C56-C250-47FA-B402-2434ADDD34B8}"/>
          </ac:spMkLst>
        </pc:spChg>
        <pc:spChg chg="mod">
          <ac:chgData name="Theo van der Meer" userId="a256db9244f7e332" providerId="LiveId" clId="{740516D4-2469-4586-B834-CEBB9A0B582B}" dt="2021-03-12T09:38:59.302" v="2331" actId="6549"/>
          <ac:spMkLst>
            <pc:docMk/>
            <pc:sldMk cId="208666030" sldId="699"/>
            <ac:spMk id="3" creationId="{10D1553C-50D8-47DA-8620-6F4AB45F2F71}"/>
          </ac:spMkLst>
        </pc:spChg>
      </pc:sldChg>
      <pc:sldChg chg="modSp new mod">
        <pc:chgData name="Theo van der Meer" userId="a256db9244f7e332" providerId="LiveId" clId="{740516D4-2469-4586-B834-CEBB9A0B582B}" dt="2021-03-12T09:41:38.247" v="2464" actId="20577"/>
        <pc:sldMkLst>
          <pc:docMk/>
          <pc:sldMk cId="2269308797" sldId="700"/>
        </pc:sldMkLst>
        <pc:spChg chg="mod">
          <ac:chgData name="Theo van der Meer" userId="a256db9244f7e332" providerId="LiveId" clId="{740516D4-2469-4586-B834-CEBB9A0B582B}" dt="2021-03-12T09:39:15.837" v="2335" actId="20577"/>
          <ac:spMkLst>
            <pc:docMk/>
            <pc:sldMk cId="2269308797" sldId="700"/>
            <ac:spMk id="2" creationId="{9BC01DE6-809E-42BB-B33C-87E7FD0B572F}"/>
          </ac:spMkLst>
        </pc:spChg>
        <pc:spChg chg="mod">
          <ac:chgData name="Theo van der Meer" userId="a256db9244f7e332" providerId="LiveId" clId="{740516D4-2469-4586-B834-CEBB9A0B582B}" dt="2021-03-12T09:41:38.247" v="2464" actId="20577"/>
          <ac:spMkLst>
            <pc:docMk/>
            <pc:sldMk cId="2269308797" sldId="700"/>
            <ac:spMk id="3" creationId="{4579AED1-9DA2-4879-A8D1-4D75931A0FAA}"/>
          </ac:spMkLst>
        </pc:spChg>
      </pc:sldChg>
      <pc:sldChg chg="addSp delSp modSp new mod">
        <pc:chgData name="Theo van der Meer" userId="a256db9244f7e332" providerId="LiveId" clId="{740516D4-2469-4586-B834-CEBB9A0B582B}" dt="2021-03-12T09:46:41.900" v="2715" actId="164"/>
        <pc:sldMkLst>
          <pc:docMk/>
          <pc:sldMk cId="1719393491" sldId="701"/>
        </pc:sldMkLst>
        <pc:spChg chg="del mod">
          <ac:chgData name="Theo van der Meer" userId="a256db9244f7e332" providerId="LiveId" clId="{740516D4-2469-4586-B834-CEBB9A0B582B}" dt="2021-03-12T09:43:06.162" v="2467" actId="478"/>
          <ac:spMkLst>
            <pc:docMk/>
            <pc:sldMk cId="1719393491" sldId="701"/>
            <ac:spMk id="2" creationId="{6D5B0A25-2977-46FC-AE91-B2B19AD199B6}"/>
          </ac:spMkLst>
        </pc:spChg>
        <pc:spChg chg="mod">
          <ac:chgData name="Theo van der Meer" userId="a256db9244f7e332" providerId="LiveId" clId="{740516D4-2469-4586-B834-CEBB9A0B582B}" dt="2021-03-12T09:46:11.398" v="2713" actId="27636"/>
          <ac:spMkLst>
            <pc:docMk/>
            <pc:sldMk cId="1719393491" sldId="701"/>
            <ac:spMk id="3" creationId="{7D905386-A1C4-4726-8578-DB4118E791A1}"/>
          </ac:spMkLst>
        </pc:spChg>
        <pc:spChg chg="add mod">
          <ac:chgData name="Theo van der Meer" userId="a256db9244f7e332" providerId="LiveId" clId="{740516D4-2469-4586-B834-CEBB9A0B582B}" dt="2021-03-12T09:46:41.900" v="2715" actId="164"/>
          <ac:spMkLst>
            <pc:docMk/>
            <pc:sldMk cId="1719393491" sldId="701"/>
            <ac:spMk id="8" creationId="{97AEC0FB-AE46-4055-833A-0C938836787E}"/>
          </ac:spMkLst>
        </pc:spChg>
        <pc:spChg chg="add mod">
          <ac:chgData name="Theo van der Meer" userId="a256db9244f7e332" providerId="LiveId" clId="{740516D4-2469-4586-B834-CEBB9A0B582B}" dt="2021-03-12T09:46:41.900" v="2715" actId="164"/>
          <ac:spMkLst>
            <pc:docMk/>
            <pc:sldMk cId="1719393491" sldId="701"/>
            <ac:spMk id="9" creationId="{60615C69-ECD0-4F19-8700-D218DCF78DA5}"/>
          </ac:spMkLst>
        </pc:spChg>
        <pc:spChg chg="add mod">
          <ac:chgData name="Theo van der Meer" userId="a256db9244f7e332" providerId="LiveId" clId="{740516D4-2469-4586-B834-CEBB9A0B582B}" dt="2021-03-12T09:46:41.900" v="2715" actId="164"/>
          <ac:spMkLst>
            <pc:docMk/>
            <pc:sldMk cId="1719393491" sldId="701"/>
            <ac:spMk id="10" creationId="{15DF4DEE-2010-4749-A9A3-5C89DB65CA5B}"/>
          </ac:spMkLst>
        </pc:spChg>
        <pc:grpChg chg="add mod">
          <ac:chgData name="Theo van der Meer" userId="a256db9244f7e332" providerId="LiveId" clId="{740516D4-2469-4586-B834-CEBB9A0B582B}" dt="2021-03-12T09:46:41.900" v="2715" actId="164"/>
          <ac:grpSpMkLst>
            <pc:docMk/>
            <pc:sldMk cId="1719393491" sldId="701"/>
            <ac:grpSpMk id="11" creationId="{2D4A3FB0-F948-43D7-AAB2-A67B2A22EB89}"/>
          </ac:grpSpMkLst>
        </pc:grpChg>
        <pc:picChg chg="add mod">
          <ac:chgData name="Theo van der Meer" userId="a256db9244f7e332" providerId="LiveId" clId="{740516D4-2469-4586-B834-CEBB9A0B582B}" dt="2021-03-12T09:46:41.900" v="2715" actId="164"/>
          <ac:picMkLst>
            <pc:docMk/>
            <pc:sldMk cId="1719393491" sldId="701"/>
            <ac:picMk id="7" creationId="{A93DDAF9-BEAD-4297-99B9-9B878EA8A6A4}"/>
          </ac:picMkLst>
        </pc:picChg>
      </pc:sldChg>
      <pc:sldChg chg="modSp new mod">
        <pc:chgData name="Theo van der Meer" userId="a256db9244f7e332" providerId="LiveId" clId="{740516D4-2469-4586-B834-CEBB9A0B582B}" dt="2021-03-12T09:55:06.721" v="3185" actId="14100"/>
        <pc:sldMkLst>
          <pc:docMk/>
          <pc:sldMk cId="1634145453" sldId="702"/>
        </pc:sldMkLst>
        <pc:spChg chg="mod">
          <ac:chgData name="Theo van der Meer" userId="a256db9244f7e332" providerId="LiveId" clId="{740516D4-2469-4586-B834-CEBB9A0B582B}" dt="2021-03-12T09:48:19.271" v="2770" actId="20577"/>
          <ac:spMkLst>
            <pc:docMk/>
            <pc:sldMk cId="1634145453" sldId="702"/>
            <ac:spMk id="2" creationId="{60F140C1-2F95-4680-A8CB-223BFF318035}"/>
          </ac:spMkLst>
        </pc:spChg>
        <pc:spChg chg="mod">
          <ac:chgData name="Theo van der Meer" userId="a256db9244f7e332" providerId="LiveId" clId="{740516D4-2469-4586-B834-CEBB9A0B582B}" dt="2021-03-12T09:55:06.721" v="3185" actId="14100"/>
          <ac:spMkLst>
            <pc:docMk/>
            <pc:sldMk cId="1634145453" sldId="702"/>
            <ac:spMk id="3" creationId="{9593FAB6-AD83-4537-9C56-0420CF2BFCD3}"/>
          </ac:spMkLst>
        </pc:spChg>
      </pc:sldChg>
      <pc:sldChg chg="modSp new mod">
        <pc:chgData name="Theo van der Meer" userId="a256db9244f7e332" providerId="LiveId" clId="{740516D4-2469-4586-B834-CEBB9A0B582B}" dt="2021-03-12T11:47:16.838" v="3950" actId="20577"/>
        <pc:sldMkLst>
          <pc:docMk/>
          <pc:sldMk cId="31744225" sldId="703"/>
        </pc:sldMkLst>
        <pc:spChg chg="mod">
          <ac:chgData name="Theo van der Meer" userId="a256db9244f7e332" providerId="LiveId" clId="{740516D4-2469-4586-B834-CEBB9A0B582B}" dt="2021-03-12T09:57:33.103" v="3245" actId="20577"/>
          <ac:spMkLst>
            <pc:docMk/>
            <pc:sldMk cId="31744225" sldId="703"/>
            <ac:spMk id="2" creationId="{6C6C80A0-6B82-464E-93EC-82A975664A85}"/>
          </ac:spMkLst>
        </pc:spChg>
        <pc:spChg chg="mod">
          <ac:chgData name="Theo van der Meer" userId="a256db9244f7e332" providerId="LiveId" clId="{740516D4-2469-4586-B834-CEBB9A0B582B}" dt="2021-03-12T11:47:16.838" v="3950" actId="20577"/>
          <ac:spMkLst>
            <pc:docMk/>
            <pc:sldMk cId="31744225" sldId="703"/>
            <ac:spMk id="3" creationId="{9612D4D9-21CE-40A1-A3F3-90C0B1C284FB}"/>
          </ac:spMkLst>
        </pc:spChg>
      </pc:sldChg>
      <pc:sldChg chg="modSp new mod">
        <pc:chgData name="Theo van der Meer" userId="a256db9244f7e332" providerId="LiveId" clId="{740516D4-2469-4586-B834-CEBB9A0B582B}" dt="2021-03-12T11:48:48.701" v="4014" actId="20577"/>
        <pc:sldMkLst>
          <pc:docMk/>
          <pc:sldMk cId="208503409" sldId="704"/>
        </pc:sldMkLst>
        <pc:spChg chg="mod">
          <ac:chgData name="Theo van der Meer" userId="a256db9244f7e332" providerId="LiveId" clId="{740516D4-2469-4586-B834-CEBB9A0B582B}" dt="2021-03-12T10:03:26.685" v="3726" actId="255"/>
          <ac:spMkLst>
            <pc:docMk/>
            <pc:sldMk cId="208503409" sldId="704"/>
            <ac:spMk id="2" creationId="{644A2E1B-A7E5-48C5-89E0-8FA3C0FF37F9}"/>
          </ac:spMkLst>
        </pc:spChg>
        <pc:spChg chg="mod">
          <ac:chgData name="Theo van der Meer" userId="a256db9244f7e332" providerId="LiveId" clId="{740516D4-2469-4586-B834-CEBB9A0B582B}" dt="2021-03-12T11:48:48.701" v="4014" actId="20577"/>
          <ac:spMkLst>
            <pc:docMk/>
            <pc:sldMk cId="208503409" sldId="704"/>
            <ac:spMk id="3" creationId="{D5B2873D-96D3-48F6-B7C0-144C2FFD6EB2}"/>
          </ac:spMkLst>
        </pc:spChg>
      </pc:sldChg>
      <pc:sldChg chg="addSp delSp modSp new mod">
        <pc:chgData name="Theo van der Meer" userId="a256db9244f7e332" providerId="LiveId" clId="{740516D4-2469-4586-B834-CEBB9A0B582B}" dt="2021-03-12T12:52:09.049" v="4098" actId="20577"/>
        <pc:sldMkLst>
          <pc:docMk/>
          <pc:sldMk cId="200239518" sldId="705"/>
        </pc:sldMkLst>
        <pc:spChg chg="mod">
          <ac:chgData name="Theo van der Meer" userId="a256db9244f7e332" providerId="LiveId" clId="{740516D4-2469-4586-B834-CEBB9A0B582B}" dt="2021-03-12T12:52:09.049" v="4098" actId="20577"/>
          <ac:spMkLst>
            <pc:docMk/>
            <pc:sldMk cId="200239518" sldId="705"/>
            <ac:spMk id="2" creationId="{2B4DE8EF-6DED-4322-81B6-2132C959F899}"/>
          </ac:spMkLst>
        </pc:spChg>
        <pc:spChg chg="del mod">
          <ac:chgData name="Theo van der Meer" userId="a256db9244f7e332" providerId="LiveId" clId="{740516D4-2469-4586-B834-CEBB9A0B582B}" dt="2021-03-12T12:52:02.266" v="4092" actId="478"/>
          <ac:spMkLst>
            <pc:docMk/>
            <pc:sldMk cId="200239518" sldId="705"/>
            <ac:spMk id="3" creationId="{0A8BE301-FDBC-45F0-BDD9-B72385DD454E}"/>
          </ac:spMkLst>
        </pc:spChg>
        <pc:picChg chg="add">
          <ac:chgData name="Theo van der Meer" userId="a256db9244f7e332" providerId="LiveId" clId="{740516D4-2469-4586-B834-CEBB9A0B582B}" dt="2021-03-12T12:51:49.247" v="4077"/>
          <ac:picMkLst>
            <pc:docMk/>
            <pc:sldMk cId="200239518" sldId="705"/>
            <ac:picMk id="6" creationId="{E2215850-8811-4C3B-ADED-396E9520760A}"/>
          </ac:picMkLst>
        </pc:picChg>
      </pc:sldChg>
      <pc:sldChg chg="addSp modSp new del mod">
        <pc:chgData name="Theo van der Meer" userId="a256db9244f7e332" providerId="LiveId" clId="{740516D4-2469-4586-B834-CEBB9A0B582B}" dt="2021-03-12T13:13:02.713" v="4216" actId="47"/>
        <pc:sldMkLst>
          <pc:docMk/>
          <pc:sldMk cId="88784527" sldId="706"/>
        </pc:sldMkLst>
        <pc:spChg chg="add mod">
          <ac:chgData name="Theo van der Meer" userId="a256db9244f7e332" providerId="LiveId" clId="{740516D4-2469-4586-B834-CEBB9A0B582B}" dt="2021-03-12T13:05:55.870" v="4122" actId="20577"/>
          <ac:spMkLst>
            <pc:docMk/>
            <pc:sldMk cId="88784527" sldId="706"/>
            <ac:spMk id="4" creationId="{531060B2-FBEA-4911-9751-F833763BD35C}"/>
          </ac:spMkLst>
        </pc:spChg>
      </pc:sldChg>
      <pc:sldChg chg="add del">
        <pc:chgData name="Theo van der Meer" userId="a256db9244f7e332" providerId="LiveId" clId="{740516D4-2469-4586-B834-CEBB9A0B582B}" dt="2021-03-12T13:13:00.625" v="4215" actId="47"/>
        <pc:sldMkLst>
          <pc:docMk/>
          <pc:sldMk cId="3845723112" sldId="707"/>
        </pc:sldMkLst>
      </pc:sldChg>
      <pc:sldChg chg="add del">
        <pc:chgData name="Theo van der Meer" userId="a256db9244f7e332" providerId="LiveId" clId="{740516D4-2469-4586-B834-CEBB9A0B582B}" dt="2021-03-12T13:12:56.679" v="4214" actId="47"/>
        <pc:sldMkLst>
          <pc:docMk/>
          <pc:sldMk cId="3965705506" sldId="708"/>
        </pc:sldMkLst>
      </pc:sldChg>
      <pc:sldChg chg="addSp delSp modSp add mod">
        <pc:chgData name="Theo van der Meer" userId="a256db9244f7e332" providerId="LiveId" clId="{740516D4-2469-4586-B834-CEBB9A0B582B}" dt="2021-03-12T13:22:28.530" v="4365" actId="20577"/>
        <pc:sldMkLst>
          <pc:docMk/>
          <pc:sldMk cId="3614624760" sldId="709"/>
        </pc:sldMkLst>
        <pc:spChg chg="mod">
          <ac:chgData name="Theo van der Meer" userId="a256db9244f7e332" providerId="LiveId" clId="{740516D4-2469-4586-B834-CEBB9A0B582B}" dt="2021-03-12T13:12:35.562" v="4210" actId="20577"/>
          <ac:spMkLst>
            <pc:docMk/>
            <pc:sldMk cId="3614624760" sldId="709"/>
            <ac:spMk id="4" creationId="{531060B2-FBEA-4911-9751-F833763BD35C}"/>
          </ac:spMkLst>
        </pc:spChg>
        <pc:spChg chg="add mod">
          <ac:chgData name="Theo van der Meer" userId="a256db9244f7e332" providerId="LiveId" clId="{740516D4-2469-4586-B834-CEBB9A0B582B}" dt="2021-03-12T13:19:58.640" v="4268" actId="20577"/>
          <ac:spMkLst>
            <pc:docMk/>
            <pc:sldMk cId="3614624760" sldId="709"/>
            <ac:spMk id="8" creationId="{FA7DA825-5BAB-4C99-9F28-6F108CEB7479}"/>
          </ac:spMkLst>
        </pc:spChg>
        <pc:spChg chg="add mod">
          <ac:chgData name="Theo van der Meer" userId="a256db9244f7e332" providerId="LiveId" clId="{740516D4-2469-4586-B834-CEBB9A0B582B}" dt="2021-03-12T13:22:28.530" v="4365" actId="20577"/>
          <ac:spMkLst>
            <pc:docMk/>
            <pc:sldMk cId="3614624760" sldId="709"/>
            <ac:spMk id="9" creationId="{E08E710F-5619-4546-8BA3-584BB7E4D137}"/>
          </ac:spMkLst>
        </pc:spChg>
        <pc:picChg chg="add del">
          <ac:chgData name="Theo van der Meer" userId="a256db9244f7e332" providerId="LiveId" clId="{740516D4-2469-4586-B834-CEBB9A0B582B}" dt="2021-03-12T13:18:26.701" v="4250" actId="478"/>
          <ac:picMkLst>
            <pc:docMk/>
            <pc:sldMk cId="3614624760" sldId="709"/>
            <ac:picMk id="6" creationId="{ED9113BC-3691-4417-81DB-0E3AC9354197}"/>
          </ac:picMkLst>
        </pc:picChg>
        <pc:picChg chg="add mod">
          <ac:chgData name="Theo van der Meer" userId="a256db9244f7e332" providerId="LiveId" clId="{740516D4-2469-4586-B834-CEBB9A0B582B}" dt="2021-03-12T13:18:37.238" v="4252"/>
          <ac:picMkLst>
            <pc:docMk/>
            <pc:sldMk cId="3614624760" sldId="709"/>
            <ac:picMk id="7" creationId="{43864D85-8E7C-4D53-8317-48539AA59EC6}"/>
          </ac:picMkLst>
        </pc:picChg>
      </pc:sldChg>
      <pc:sldChg chg="addSp delSp modSp add mod">
        <pc:chgData name="Theo van der Meer" userId="a256db9244f7e332" providerId="LiveId" clId="{740516D4-2469-4586-B834-CEBB9A0B582B}" dt="2021-03-12T13:29:18.951" v="4466" actId="1038"/>
        <pc:sldMkLst>
          <pc:docMk/>
          <pc:sldMk cId="1570537461" sldId="710"/>
        </pc:sldMkLst>
        <pc:spChg chg="mod">
          <ac:chgData name="Theo van der Meer" userId="a256db9244f7e332" providerId="LiveId" clId="{740516D4-2469-4586-B834-CEBB9A0B582B}" dt="2021-03-12T13:13:14.265" v="4226" actId="20577"/>
          <ac:spMkLst>
            <pc:docMk/>
            <pc:sldMk cId="1570537461" sldId="710"/>
            <ac:spMk id="4" creationId="{531060B2-FBEA-4911-9751-F833763BD35C}"/>
          </ac:spMkLst>
        </pc:spChg>
        <pc:spChg chg="add mod">
          <ac:chgData name="Theo van der Meer" userId="a256db9244f7e332" providerId="LiveId" clId="{740516D4-2469-4586-B834-CEBB9A0B582B}" dt="2021-03-12T13:24:55.081" v="4453" actId="6549"/>
          <ac:spMkLst>
            <pc:docMk/>
            <pc:sldMk cId="1570537461" sldId="710"/>
            <ac:spMk id="7" creationId="{095BDA0B-47CC-43BC-AE28-320AF3EF61EA}"/>
          </ac:spMkLst>
        </pc:spChg>
        <pc:picChg chg="add del mod">
          <ac:chgData name="Theo van der Meer" userId="a256db9244f7e332" providerId="LiveId" clId="{740516D4-2469-4586-B834-CEBB9A0B582B}" dt="2021-03-12T13:18:34.792" v="4251" actId="21"/>
          <ac:picMkLst>
            <pc:docMk/>
            <pc:sldMk cId="1570537461" sldId="710"/>
            <ac:picMk id="6" creationId="{597D0C82-38E4-4366-9593-E22BDCBACC4C}"/>
          </ac:picMkLst>
        </pc:picChg>
        <pc:picChg chg="add del mod">
          <ac:chgData name="Theo van der Meer" userId="a256db9244f7e332" providerId="LiveId" clId="{740516D4-2469-4586-B834-CEBB9A0B582B}" dt="2021-03-12T13:28:02.633" v="4457" actId="478"/>
          <ac:picMkLst>
            <pc:docMk/>
            <pc:sldMk cId="1570537461" sldId="710"/>
            <ac:picMk id="9" creationId="{410D8EEB-0DE5-46B3-909A-F2AAB091F455}"/>
          </ac:picMkLst>
        </pc:picChg>
        <pc:picChg chg="add mod">
          <ac:chgData name="Theo van der Meer" userId="a256db9244f7e332" providerId="LiveId" clId="{740516D4-2469-4586-B834-CEBB9A0B582B}" dt="2021-03-12T13:29:18.951" v="4466" actId="1038"/>
          <ac:picMkLst>
            <pc:docMk/>
            <pc:sldMk cId="1570537461" sldId="710"/>
            <ac:picMk id="11" creationId="{4B7898F1-B7BA-4630-AD17-70116656548D}"/>
          </ac:picMkLst>
        </pc:picChg>
      </pc:sldChg>
      <pc:sldChg chg="addSp delSp modSp add mod">
        <pc:chgData name="Theo van der Meer" userId="a256db9244f7e332" providerId="LiveId" clId="{740516D4-2469-4586-B834-CEBB9A0B582B}" dt="2021-03-12T13:36:55.819" v="4585" actId="1038"/>
        <pc:sldMkLst>
          <pc:docMk/>
          <pc:sldMk cId="3856665837" sldId="711"/>
        </pc:sldMkLst>
        <pc:spChg chg="mod">
          <ac:chgData name="Theo van der Meer" userId="a256db9244f7e332" providerId="LiveId" clId="{740516D4-2469-4586-B834-CEBB9A0B582B}" dt="2021-03-12T13:13:20.364" v="4229" actId="6549"/>
          <ac:spMkLst>
            <pc:docMk/>
            <pc:sldMk cId="3856665837" sldId="711"/>
            <ac:spMk id="4" creationId="{531060B2-FBEA-4911-9751-F833763BD35C}"/>
          </ac:spMkLst>
        </pc:spChg>
        <pc:spChg chg="add mod">
          <ac:chgData name="Theo van der Meer" userId="a256db9244f7e332" providerId="LiveId" clId="{740516D4-2469-4586-B834-CEBB9A0B582B}" dt="2021-03-12T13:33:25.522" v="4576" actId="6549"/>
          <ac:spMkLst>
            <pc:docMk/>
            <pc:sldMk cId="3856665837" sldId="711"/>
            <ac:spMk id="5" creationId="{3C5FE34D-1D50-44FF-B1B9-271E308055AA}"/>
          </ac:spMkLst>
        </pc:spChg>
        <pc:picChg chg="add del">
          <ac:chgData name="Theo van der Meer" userId="a256db9244f7e332" providerId="LiveId" clId="{740516D4-2469-4586-B834-CEBB9A0B582B}" dt="2021-03-12T13:35:42.907" v="4578" actId="478"/>
          <ac:picMkLst>
            <pc:docMk/>
            <pc:sldMk cId="3856665837" sldId="711"/>
            <ac:picMk id="7" creationId="{46544E7A-BD2A-4027-A205-4C48B6614E84}"/>
          </ac:picMkLst>
        </pc:picChg>
        <pc:picChg chg="add mod">
          <ac:chgData name="Theo van der Meer" userId="a256db9244f7e332" providerId="LiveId" clId="{740516D4-2469-4586-B834-CEBB9A0B582B}" dt="2021-03-12T13:36:55.819" v="4585" actId="1038"/>
          <ac:picMkLst>
            <pc:docMk/>
            <pc:sldMk cId="3856665837" sldId="711"/>
            <ac:picMk id="9" creationId="{CB7C02DD-A5FB-4BF4-8DF4-5FB8EF24551C}"/>
          </ac:picMkLst>
        </pc:picChg>
      </pc:sldChg>
      <pc:sldChg chg="addSp delSp modSp add mod">
        <pc:chgData name="Theo van der Meer" userId="a256db9244f7e332" providerId="LiveId" clId="{740516D4-2469-4586-B834-CEBB9A0B582B}" dt="2021-03-12T13:43:04.471" v="4690" actId="14100"/>
        <pc:sldMkLst>
          <pc:docMk/>
          <pc:sldMk cId="2293242349" sldId="712"/>
        </pc:sldMkLst>
        <pc:spChg chg="mod">
          <ac:chgData name="Theo van der Meer" userId="a256db9244f7e332" providerId="LiveId" clId="{740516D4-2469-4586-B834-CEBB9A0B582B}" dt="2021-03-12T13:13:31.444" v="4242" actId="6549"/>
          <ac:spMkLst>
            <pc:docMk/>
            <pc:sldMk cId="2293242349" sldId="712"/>
            <ac:spMk id="4" creationId="{531060B2-FBEA-4911-9751-F833763BD35C}"/>
          </ac:spMkLst>
        </pc:spChg>
        <pc:spChg chg="add mod">
          <ac:chgData name="Theo van der Meer" userId="a256db9244f7e332" providerId="LiveId" clId="{740516D4-2469-4586-B834-CEBB9A0B582B}" dt="2021-03-12T13:39:38.789" v="4683" actId="6549"/>
          <ac:spMkLst>
            <pc:docMk/>
            <pc:sldMk cId="2293242349" sldId="712"/>
            <ac:spMk id="5" creationId="{2F0D8116-0A86-4382-A56B-07B7603EF56E}"/>
          </ac:spMkLst>
        </pc:spChg>
        <pc:picChg chg="add del">
          <ac:chgData name="Theo van der Meer" userId="a256db9244f7e332" providerId="LiveId" clId="{740516D4-2469-4586-B834-CEBB9A0B582B}" dt="2021-03-12T13:42:37.488" v="4685" actId="478"/>
          <ac:picMkLst>
            <pc:docMk/>
            <pc:sldMk cId="2293242349" sldId="712"/>
            <ac:picMk id="7" creationId="{59D7FB1D-7012-4F24-9CEF-F1906D3FD09D}"/>
          </ac:picMkLst>
        </pc:picChg>
        <pc:picChg chg="add mod">
          <ac:chgData name="Theo van der Meer" userId="a256db9244f7e332" providerId="LiveId" clId="{740516D4-2469-4586-B834-CEBB9A0B582B}" dt="2021-03-12T13:43:04.471" v="4690" actId="14100"/>
          <ac:picMkLst>
            <pc:docMk/>
            <pc:sldMk cId="2293242349" sldId="712"/>
            <ac:picMk id="9" creationId="{8EB5037D-0D8F-4F54-A4E7-A2A1870937B8}"/>
          </ac:picMkLst>
        </pc:picChg>
      </pc:sldChg>
    </pc:docChg>
  </pc:docChgLst>
  <pc:docChgLst>
    <pc:chgData name="Jan Hagen" userId="3364a20f16d9dd03" providerId="LiveId" clId="{DA075780-B8CD-4D49-8F0E-45F559A4A262}"/>
    <pc:docChg chg="undo custSel addSld delSld modSld modSection">
      <pc:chgData name="Jan Hagen" userId="3364a20f16d9dd03" providerId="LiveId" clId="{DA075780-B8CD-4D49-8F0E-45F559A4A262}" dt="2026-03-25T21:11:24.073" v="1762" actId="20577"/>
      <pc:docMkLst>
        <pc:docMk/>
      </pc:docMkLst>
      <pc:sldChg chg="modSp mod">
        <pc:chgData name="Jan Hagen" userId="3364a20f16d9dd03" providerId="LiveId" clId="{DA075780-B8CD-4D49-8F0E-45F559A4A262}" dt="2026-01-23T10:56:52.835" v="577" actId="20577"/>
        <pc:sldMkLst>
          <pc:docMk/>
          <pc:sldMk cId="1886450062" sldId="417"/>
        </pc:sldMkLst>
        <pc:spChg chg="mod">
          <ac:chgData name="Jan Hagen" userId="3364a20f16d9dd03" providerId="LiveId" clId="{DA075780-B8CD-4D49-8F0E-45F559A4A262}" dt="2026-01-23T10:56:15.687" v="576" actId="20577"/>
          <ac:spMkLst>
            <pc:docMk/>
            <pc:sldMk cId="1886450062" sldId="417"/>
            <ac:spMk id="2" creationId="{00000000-0000-0000-0000-000000000000}"/>
          </ac:spMkLst>
        </pc:spChg>
        <pc:spChg chg="mod">
          <ac:chgData name="Jan Hagen" userId="3364a20f16d9dd03" providerId="LiveId" clId="{DA075780-B8CD-4D49-8F0E-45F559A4A262}" dt="2026-01-23T10:56:52.835" v="577" actId="20577"/>
          <ac:spMkLst>
            <pc:docMk/>
            <pc:sldMk cId="1886450062" sldId="417"/>
            <ac:spMk id="5" creationId="{00000000-0000-0000-0000-000000000000}"/>
          </ac:spMkLst>
        </pc:spChg>
      </pc:sldChg>
      <pc:sldChg chg="modSp mod">
        <pc:chgData name="Jan Hagen" userId="3364a20f16d9dd03" providerId="LiveId" clId="{DA075780-B8CD-4D49-8F0E-45F559A4A262}" dt="2026-01-20T10:16:53.819" v="3" actId="14100"/>
        <pc:sldMkLst>
          <pc:docMk/>
          <pc:sldMk cId="3612581493" sldId="670"/>
        </pc:sldMkLst>
        <pc:spChg chg="mod">
          <ac:chgData name="Jan Hagen" userId="3364a20f16d9dd03" providerId="LiveId" clId="{DA075780-B8CD-4D49-8F0E-45F559A4A262}" dt="2026-01-20T10:16:53.819" v="3" actId="14100"/>
          <ac:spMkLst>
            <pc:docMk/>
            <pc:sldMk cId="3612581493" sldId="670"/>
            <ac:spMk id="3" creationId="{4097D802-1412-76F1-C83D-77697EE64024}"/>
          </ac:spMkLst>
        </pc:spChg>
      </pc:sldChg>
      <pc:sldChg chg="del">
        <pc:chgData name="Jan Hagen" userId="3364a20f16d9dd03" providerId="LiveId" clId="{DA075780-B8CD-4D49-8F0E-45F559A4A262}" dt="2026-01-23T11:07:24.348" v="719" actId="2696"/>
        <pc:sldMkLst>
          <pc:docMk/>
          <pc:sldMk cId="2794008229" sldId="744"/>
        </pc:sldMkLst>
      </pc:sldChg>
      <pc:sldChg chg="modSp mod">
        <pc:chgData name="Jan Hagen" userId="3364a20f16d9dd03" providerId="LiveId" clId="{DA075780-B8CD-4D49-8F0E-45F559A4A262}" dt="2026-01-28T14:32:25.607" v="732" actId="20577"/>
        <pc:sldMkLst>
          <pc:docMk/>
          <pc:sldMk cId="1002804836" sldId="805"/>
        </pc:sldMkLst>
        <pc:spChg chg="mod">
          <ac:chgData name="Jan Hagen" userId="3364a20f16d9dd03" providerId="LiveId" clId="{DA075780-B8CD-4D49-8F0E-45F559A4A262}" dt="2026-01-23T11:07:47.479" v="727" actId="27636"/>
          <ac:spMkLst>
            <pc:docMk/>
            <pc:sldMk cId="1002804836" sldId="805"/>
            <ac:spMk id="2" creationId="{00000000-0000-0000-0000-000000000000}"/>
          </ac:spMkLst>
        </pc:spChg>
        <pc:spChg chg="mod">
          <ac:chgData name="Jan Hagen" userId="3364a20f16d9dd03" providerId="LiveId" clId="{DA075780-B8CD-4D49-8F0E-45F559A4A262}" dt="2026-01-28T14:32:25.607" v="732" actId="20577"/>
          <ac:spMkLst>
            <pc:docMk/>
            <pc:sldMk cId="1002804836" sldId="805"/>
            <ac:spMk id="4" creationId="{00000000-0000-0000-0000-000000000000}"/>
          </ac:spMkLst>
        </pc:spChg>
      </pc:sldChg>
      <pc:sldChg chg="addSp delSp modSp mod">
        <pc:chgData name="Jan Hagen" userId="3364a20f16d9dd03" providerId="LiveId" clId="{DA075780-B8CD-4D49-8F0E-45F559A4A262}" dt="2026-01-23T11:19:04.181" v="728" actId="478"/>
        <pc:sldMkLst>
          <pc:docMk/>
          <pc:sldMk cId="2298207823" sldId="806"/>
        </pc:sldMkLst>
        <pc:spChg chg="add mod">
          <ac:chgData name="Jan Hagen" userId="3364a20f16d9dd03" providerId="LiveId" clId="{DA075780-B8CD-4D49-8F0E-45F559A4A262}" dt="2026-01-23T11:19:04.181" v="728" actId="478"/>
          <ac:spMkLst>
            <pc:docMk/>
            <pc:sldMk cId="2298207823" sldId="806"/>
            <ac:spMk id="7" creationId="{36EE7787-9CD8-F546-9148-1F7322FBE6C5}"/>
          </ac:spMkLst>
        </pc:spChg>
        <pc:graphicFrameChg chg="del">
          <ac:chgData name="Jan Hagen" userId="3364a20f16d9dd03" providerId="LiveId" clId="{DA075780-B8CD-4D49-8F0E-45F559A4A262}" dt="2026-01-23T11:19:04.181" v="728" actId="478"/>
          <ac:graphicFrameMkLst>
            <pc:docMk/>
            <pc:sldMk cId="2298207823" sldId="806"/>
            <ac:graphicFrameMk id="6" creationId="{00000000-0000-0000-0000-000000000000}"/>
          </ac:graphicFrameMkLst>
        </pc:graphicFrameChg>
      </pc:sldChg>
      <pc:sldChg chg="modSp mod">
        <pc:chgData name="Jan Hagen" userId="3364a20f16d9dd03" providerId="LiveId" clId="{DA075780-B8CD-4D49-8F0E-45F559A4A262}" dt="2026-01-28T14:40:01.114" v="824" actId="20577"/>
        <pc:sldMkLst>
          <pc:docMk/>
          <pc:sldMk cId="3063490223" sldId="817"/>
        </pc:sldMkLst>
        <pc:spChg chg="mod">
          <ac:chgData name="Jan Hagen" userId="3364a20f16d9dd03" providerId="LiveId" clId="{DA075780-B8CD-4D49-8F0E-45F559A4A262}" dt="2026-01-28T14:40:01.114" v="824" actId="20577"/>
          <ac:spMkLst>
            <pc:docMk/>
            <pc:sldMk cId="3063490223" sldId="817"/>
            <ac:spMk id="4" creationId="{00000000-0000-0000-0000-000000000000}"/>
          </ac:spMkLst>
        </pc:spChg>
      </pc:sldChg>
      <pc:sldChg chg="modSp mod">
        <pc:chgData name="Jan Hagen" userId="3364a20f16d9dd03" providerId="LiveId" clId="{DA075780-B8CD-4D49-8F0E-45F559A4A262}" dt="2026-01-28T15:25:30.188" v="1425" actId="14100"/>
        <pc:sldMkLst>
          <pc:docMk/>
          <pc:sldMk cId="2354351658" sldId="818"/>
        </pc:sldMkLst>
        <pc:spChg chg="mod">
          <ac:chgData name="Jan Hagen" userId="3364a20f16d9dd03" providerId="LiveId" clId="{DA075780-B8CD-4D49-8F0E-45F559A4A262}" dt="2026-01-28T15:25:30.188" v="1425" actId="14100"/>
          <ac:spMkLst>
            <pc:docMk/>
            <pc:sldMk cId="2354351658" sldId="818"/>
            <ac:spMk id="2" creationId="{00000000-0000-0000-0000-000000000000}"/>
          </ac:spMkLst>
        </pc:spChg>
        <pc:spChg chg="mod">
          <ac:chgData name="Jan Hagen" userId="3364a20f16d9dd03" providerId="LiveId" clId="{DA075780-B8CD-4D49-8F0E-45F559A4A262}" dt="2026-01-28T15:22:21.681" v="1391" actId="20577"/>
          <ac:spMkLst>
            <pc:docMk/>
            <pc:sldMk cId="2354351658" sldId="818"/>
            <ac:spMk id="3" creationId="{00000000-0000-0000-0000-000000000000}"/>
          </ac:spMkLst>
        </pc:spChg>
        <pc:spChg chg="mod">
          <ac:chgData name="Jan Hagen" userId="3364a20f16d9dd03" providerId="LiveId" clId="{DA075780-B8CD-4D49-8F0E-45F559A4A262}" dt="2026-01-28T15:22:45.503" v="1397" actId="20577"/>
          <ac:spMkLst>
            <pc:docMk/>
            <pc:sldMk cId="2354351658" sldId="818"/>
            <ac:spMk id="4" creationId="{00000000-0000-0000-0000-000000000000}"/>
          </ac:spMkLst>
        </pc:spChg>
      </pc:sldChg>
      <pc:sldChg chg="del">
        <pc:chgData name="Jan Hagen" userId="3364a20f16d9dd03" providerId="LiveId" clId="{DA075780-B8CD-4D49-8F0E-45F559A4A262}" dt="2026-01-28T15:25:45.212" v="1426" actId="2696"/>
        <pc:sldMkLst>
          <pc:docMk/>
          <pc:sldMk cId="1197884617" sldId="819"/>
        </pc:sldMkLst>
      </pc:sldChg>
      <pc:sldChg chg="addSp delSp modSp mod chgLayout">
        <pc:chgData name="Jan Hagen" userId="3364a20f16d9dd03" providerId="LiveId" clId="{DA075780-B8CD-4D49-8F0E-45F559A4A262}" dt="2026-01-23T11:00:40.694" v="616" actId="20577"/>
        <pc:sldMkLst>
          <pc:docMk/>
          <pc:sldMk cId="893883718" sldId="822"/>
        </pc:sldMkLst>
        <pc:spChg chg="del mod">
          <ac:chgData name="Jan Hagen" userId="3364a20f16d9dd03" providerId="LiveId" clId="{DA075780-B8CD-4D49-8F0E-45F559A4A262}" dt="2026-01-20T10:33:44.935" v="87" actId="6264"/>
          <ac:spMkLst>
            <pc:docMk/>
            <pc:sldMk cId="893883718" sldId="822"/>
            <ac:spMk id="2" creationId="{00000000-0000-0000-0000-000000000000}"/>
          </ac:spMkLst>
        </pc:spChg>
        <pc:spChg chg="mod ord">
          <ac:chgData name="Jan Hagen" userId="3364a20f16d9dd03" providerId="LiveId" clId="{DA075780-B8CD-4D49-8F0E-45F559A4A262}" dt="2026-01-23T11:00:40.694" v="616" actId="20577"/>
          <ac:spMkLst>
            <pc:docMk/>
            <pc:sldMk cId="893883718" sldId="822"/>
            <ac:spMk id="4" creationId="{00000000-0000-0000-0000-000000000000}"/>
          </ac:spMkLst>
        </pc:spChg>
        <pc:spChg chg="mod ord">
          <ac:chgData name="Jan Hagen" userId="3364a20f16d9dd03" providerId="LiveId" clId="{DA075780-B8CD-4D49-8F0E-45F559A4A262}" dt="2026-01-20T10:33:44.935" v="87" actId="6264"/>
          <ac:spMkLst>
            <pc:docMk/>
            <pc:sldMk cId="893883718" sldId="822"/>
            <ac:spMk id="5" creationId="{00000000-0000-0000-0000-000000000000}"/>
          </ac:spMkLst>
        </pc:spChg>
        <pc:spChg chg="add mod ord">
          <ac:chgData name="Jan Hagen" userId="3364a20f16d9dd03" providerId="LiveId" clId="{DA075780-B8CD-4D49-8F0E-45F559A4A262}" dt="2026-01-20T10:41:40.426" v="107" actId="113"/>
          <ac:spMkLst>
            <pc:docMk/>
            <pc:sldMk cId="893883718" sldId="822"/>
            <ac:spMk id="7" creationId="{EB460EB8-3A99-60F5-AD22-88D1938891B5}"/>
          </ac:spMkLst>
        </pc:spChg>
        <pc:spChg chg="add del mod">
          <ac:chgData name="Jan Hagen" userId="3364a20f16d9dd03" providerId="LiveId" clId="{DA075780-B8CD-4D49-8F0E-45F559A4A262}" dt="2026-01-20T10:33:44.935" v="87" actId="6264"/>
          <ac:spMkLst>
            <pc:docMk/>
            <pc:sldMk cId="893883718" sldId="822"/>
            <ac:spMk id="8" creationId="{A5A13EB5-AA4C-587D-D5AF-4CAAC1EAD35A}"/>
          </ac:spMkLst>
        </pc:spChg>
        <pc:spChg chg="add del mod">
          <ac:chgData name="Jan Hagen" userId="3364a20f16d9dd03" providerId="LiveId" clId="{DA075780-B8CD-4D49-8F0E-45F559A4A262}" dt="2026-01-20T10:33:44.935" v="87" actId="6264"/>
          <ac:spMkLst>
            <pc:docMk/>
            <pc:sldMk cId="893883718" sldId="822"/>
            <ac:spMk id="9" creationId="{3CB0B54E-EC17-C799-22E0-B784128FCBEE}"/>
          </ac:spMkLst>
        </pc:spChg>
        <pc:spChg chg="add del mod">
          <ac:chgData name="Jan Hagen" userId="3364a20f16d9dd03" providerId="LiveId" clId="{DA075780-B8CD-4D49-8F0E-45F559A4A262}" dt="2026-01-20T10:33:44.935" v="87" actId="6264"/>
          <ac:spMkLst>
            <pc:docMk/>
            <pc:sldMk cId="893883718" sldId="822"/>
            <ac:spMk id="10" creationId="{2550B022-6647-6FA5-78F3-A84F8803C438}"/>
          </ac:spMkLst>
        </pc:spChg>
        <pc:spChg chg="add del mod ord">
          <ac:chgData name="Jan Hagen" userId="3364a20f16d9dd03" providerId="LiveId" clId="{DA075780-B8CD-4D49-8F0E-45F559A4A262}" dt="2026-01-20T10:47:52.931" v="117" actId="21"/>
          <ac:spMkLst>
            <pc:docMk/>
            <pc:sldMk cId="893883718" sldId="822"/>
            <ac:spMk id="11" creationId="{9609C0BA-2CE3-4E13-B6B0-20310875D78B}"/>
          </ac:spMkLst>
        </pc:spChg>
        <pc:picChg chg="del">
          <ac:chgData name="Jan Hagen" userId="3364a20f16d9dd03" providerId="LiveId" clId="{DA075780-B8CD-4D49-8F0E-45F559A4A262}" dt="2026-01-20T10:33:06.212" v="81" actId="478"/>
          <ac:picMkLst>
            <pc:docMk/>
            <pc:sldMk cId="893883718" sldId="822"/>
            <ac:picMk id="6" creationId="{00000000-0000-0000-0000-000000000000}"/>
          </ac:picMkLst>
        </pc:picChg>
      </pc:sldChg>
      <pc:sldChg chg="modSp mod">
        <pc:chgData name="Jan Hagen" userId="3364a20f16d9dd03" providerId="LiveId" clId="{DA075780-B8CD-4D49-8F0E-45F559A4A262}" dt="2026-01-23T10:58:59.928" v="581" actId="20577"/>
        <pc:sldMkLst>
          <pc:docMk/>
          <pc:sldMk cId="3026341646" sldId="830"/>
        </pc:sldMkLst>
        <pc:spChg chg="mod">
          <ac:chgData name="Jan Hagen" userId="3364a20f16d9dd03" providerId="LiveId" clId="{DA075780-B8CD-4D49-8F0E-45F559A4A262}" dt="2026-01-20T10:22:42.953" v="7" actId="27636"/>
          <ac:spMkLst>
            <pc:docMk/>
            <pc:sldMk cId="3026341646" sldId="830"/>
            <ac:spMk id="2" creationId="{00000000-0000-0000-0000-000000000000}"/>
          </ac:spMkLst>
        </pc:spChg>
        <pc:spChg chg="mod">
          <ac:chgData name="Jan Hagen" userId="3364a20f16d9dd03" providerId="LiveId" clId="{DA075780-B8CD-4D49-8F0E-45F559A4A262}" dt="2026-01-23T10:58:59.928" v="581" actId="20577"/>
          <ac:spMkLst>
            <pc:docMk/>
            <pc:sldMk cId="3026341646" sldId="830"/>
            <ac:spMk id="3" creationId="{00000000-0000-0000-0000-000000000000}"/>
          </ac:spMkLst>
        </pc:spChg>
      </pc:sldChg>
      <pc:sldChg chg="addSp delSp modSp mod">
        <pc:chgData name="Jan Hagen" userId="3364a20f16d9dd03" providerId="LiveId" clId="{DA075780-B8CD-4D49-8F0E-45F559A4A262}" dt="2026-01-23T11:01:32.885" v="641" actId="20577"/>
        <pc:sldMkLst>
          <pc:docMk/>
          <pc:sldMk cId="2997105353" sldId="831"/>
        </pc:sldMkLst>
        <pc:spChg chg="del">
          <ac:chgData name="Jan Hagen" userId="3364a20f16d9dd03" providerId="LiveId" clId="{DA075780-B8CD-4D49-8F0E-45F559A4A262}" dt="2026-01-20T10:48:43.426" v="118" actId="21"/>
          <ac:spMkLst>
            <pc:docMk/>
            <pc:sldMk cId="2997105353" sldId="831"/>
            <ac:spMk id="2" creationId="{00000000-0000-0000-0000-000000000000}"/>
          </ac:spMkLst>
        </pc:spChg>
        <pc:spChg chg="mod">
          <ac:chgData name="Jan Hagen" userId="3364a20f16d9dd03" providerId="LiveId" clId="{DA075780-B8CD-4D49-8F0E-45F559A4A262}" dt="2026-01-20T10:53:47.394" v="164" actId="5793"/>
          <ac:spMkLst>
            <pc:docMk/>
            <pc:sldMk cId="2997105353" sldId="831"/>
            <ac:spMk id="3" creationId="{00000000-0000-0000-0000-000000000000}"/>
          </ac:spMkLst>
        </pc:spChg>
        <pc:spChg chg="mod">
          <ac:chgData name="Jan Hagen" userId="3364a20f16d9dd03" providerId="LiveId" clId="{DA075780-B8CD-4D49-8F0E-45F559A4A262}" dt="2026-01-23T11:01:32.885" v="641" actId="20577"/>
          <ac:spMkLst>
            <pc:docMk/>
            <pc:sldMk cId="2997105353" sldId="831"/>
            <ac:spMk id="4" creationId="{00000000-0000-0000-0000-000000000000}"/>
          </ac:spMkLst>
        </pc:spChg>
        <pc:spChg chg="add del mod">
          <ac:chgData name="Jan Hagen" userId="3364a20f16d9dd03" providerId="LiveId" clId="{DA075780-B8CD-4D49-8F0E-45F559A4A262}" dt="2026-01-20T10:48:48.570" v="119" actId="21"/>
          <ac:spMkLst>
            <pc:docMk/>
            <pc:sldMk cId="2997105353" sldId="831"/>
            <ac:spMk id="7" creationId="{FE1B3727-A71F-C16D-E248-DCF27D081456}"/>
          </ac:spMkLst>
        </pc:spChg>
      </pc:sldChg>
      <pc:sldChg chg="addSp delSp modSp mod">
        <pc:chgData name="Jan Hagen" userId="3364a20f16d9dd03" providerId="LiveId" clId="{DA075780-B8CD-4D49-8F0E-45F559A4A262}" dt="2026-01-23T11:02:02.413" v="646" actId="20577"/>
        <pc:sldMkLst>
          <pc:docMk/>
          <pc:sldMk cId="1958281932" sldId="832"/>
        </pc:sldMkLst>
        <pc:spChg chg="del">
          <ac:chgData name="Jan Hagen" userId="3364a20f16d9dd03" providerId="LiveId" clId="{DA075780-B8CD-4D49-8F0E-45F559A4A262}" dt="2026-01-20T10:56:32.134" v="183" actId="21"/>
          <ac:spMkLst>
            <pc:docMk/>
            <pc:sldMk cId="1958281932" sldId="832"/>
            <ac:spMk id="2" creationId="{00000000-0000-0000-0000-000000000000}"/>
          </ac:spMkLst>
        </pc:spChg>
        <pc:spChg chg="mod">
          <ac:chgData name="Jan Hagen" userId="3364a20f16d9dd03" providerId="LiveId" clId="{DA075780-B8CD-4D49-8F0E-45F559A4A262}" dt="2026-01-20T10:56:21.803" v="182" actId="5793"/>
          <ac:spMkLst>
            <pc:docMk/>
            <pc:sldMk cId="1958281932" sldId="832"/>
            <ac:spMk id="3" creationId="{00000000-0000-0000-0000-000000000000}"/>
          </ac:spMkLst>
        </pc:spChg>
        <pc:spChg chg="mod">
          <ac:chgData name="Jan Hagen" userId="3364a20f16d9dd03" providerId="LiveId" clId="{DA075780-B8CD-4D49-8F0E-45F559A4A262}" dt="2026-01-23T11:02:02.413" v="646" actId="20577"/>
          <ac:spMkLst>
            <pc:docMk/>
            <pc:sldMk cId="1958281932" sldId="832"/>
            <ac:spMk id="4" creationId="{00000000-0000-0000-0000-000000000000}"/>
          </ac:spMkLst>
        </pc:spChg>
        <pc:spChg chg="add del mod">
          <ac:chgData name="Jan Hagen" userId="3364a20f16d9dd03" providerId="LiveId" clId="{DA075780-B8CD-4D49-8F0E-45F559A4A262}" dt="2026-01-20T10:56:37.256" v="184" actId="21"/>
          <ac:spMkLst>
            <pc:docMk/>
            <pc:sldMk cId="1958281932" sldId="832"/>
            <ac:spMk id="7" creationId="{E3B2C9E2-AFB3-31D2-0ABC-D43D319A137E}"/>
          </ac:spMkLst>
        </pc:spChg>
      </pc:sldChg>
      <pc:sldChg chg="modSp mod">
        <pc:chgData name="Jan Hagen" userId="3364a20f16d9dd03" providerId="LiveId" clId="{DA075780-B8CD-4D49-8F0E-45F559A4A262}" dt="2026-01-23T11:03:04.707" v="649" actId="20577"/>
        <pc:sldMkLst>
          <pc:docMk/>
          <pc:sldMk cId="3597097426" sldId="833"/>
        </pc:sldMkLst>
        <pc:spChg chg="mod">
          <ac:chgData name="Jan Hagen" userId="3364a20f16d9dd03" providerId="LiveId" clId="{DA075780-B8CD-4D49-8F0E-45F559A4A262}" dt="2026-01-23T11:03:04.707" v="649" actId="20577"/>
          <ac:spMkLst>
            <pc:docMk/>
            <pc:sldMk cId="3597097426" sldId="833"/>
            <ac:spMk id="2" creationId="{00000000-0000-0000-0000-000000000000}"/>
          </ac:spMkLst>
        </pc:spChg>
        <pc:spChg chg="mod">
          <ac:chgData name="Jan Hagen" userId="3364a20f16d9dd03" providerId="LiveId" clId="{DA075780-B8CD-4D49-8F0E-45F559A4A262}" dt="2026-01-20T11:06:36.662" v="566" actId="20577"/>
          <ac:spMkLst>
            <pc:docMk/>
            <pc:sldMk cId="3597097426" sldId="833"/>
            <ac:spMk id="3" creationId="{00000000-0000-0000-0000-000000000000}"/>
          </ac:spMkLst>
        </pc:spChg>
        <pc:spChg chg="mod">
          <ac:chgData name="Jan Hagen" userId="3364a20f16d9dd03" providerId="LiveId" clId="{DA075780-B8CD-4D49-8F0E-45F559A4A262}" dt="2026-01-20T11:07:21.695" v="572" actId="20577"/>
          <ac:spMkLst>
            <pc:docMk/>
            <pc:sldMk cId="3597097426" sldId="833"/>
            <ac:spMk id="4" creationId="{00000000-0000-0000-0000-000000000000}"/>
          </ac:spMkLst>
        </pc:spChg>
      </pc:sldChg>
      <pc:sldChg chg="modSp mod">
        <pc:chgData name="Jan Hagen" userId="3364a20f16d9dd03" providerId="LiveId" clId="{DA075780-B8CD-4D49-8F0E-45F559A4A262}" dt="2026-01-28T15:36:19.712" v="1458" actId="20577"/>
        <pc:sldMkLst>
          <pc:docMk/>
          <pc:sldMk cId="2203914988" sldId="834"/>
        </pc:sldMkLst>
        <pc:spChg chg="mod">
          <ac:chgData name="Jan Hagen" userId="3364a20f16d9dd03" providerId="LiveId" clId="{DA075780-B8CD-4D49-8F0E-45F559A4A262}" dt="2026-01-23T11:04:07.740" v="671" actId="20577"/>
          <ac:spMkLst>
            <pc:docMk/>
            <pc:sldMk cId="2203914988" sldId="834"/>
            <ac:spMk id="2" creationId="{00000000-0000-0000-0000-000000000000}"/>
          </ac:spMkLst>
        </pc:spChg>
        <pc:spChg chg="mod">
          <ac:chgData name="Jan Hagen" userId="3364a20f16d9dd03" providerId="LiveId" clId="{DA075780-B8CD-4D49-8F0E-45F559A4A262}" dt="2026-01-28T15:36:19.712" v="1458" actId="20577"/>
          <ac:spMkLst>
            <pc:docMk/>
            <pc:sldMk cId="2203914988" sldId="834"/>
            <ac:spMk id="3" creationId="{00000000-0000-0000-0000-000000000000}"/>
          </ac:spMkLst>
        </pc:spChg>
      </pc:sldChg>
      <pc:sldChg chg="del">
        <pc:chgData name="Jan Hagen" userId="3364a20f16d9dd03" providerId="LiveId" clId="{DA075780-B8CD-4D49-8F0E-45F559A4A262}" dt="2026-01-28T14:36:43.717" v="797" actId="2696"/>
        <pc:sldMkLst>
          <pc:docMk/>
          <pc:sldMk cId="477843593" sldId="835"/>
        </pc:sldMkLst>
      </pc:sldChg>
      <pc:sldChg chg="addSp delSp modSp mod">
        <pc:chgData name="Jan Hagen" userId="3364a20f16d9dd03" providerId="LiveId" clId="{DA075780-B8CD-4D49-8F0E-45F559A4A262}" dt="2026-01-28T14:55:57.246" v="903" actId="1076"/>
        <pc:sldMkLst>
          <pc:docMk/>
          <pc:sldMk cId="2999616471" sldId="836"/>
        </pc:sldMkLst>
        <pc:spChg chg="mod">
          <ac:chgData name="Jan Hagen" userId="3364a20f16d9dd03" providerId="LiveId" clId="{DA075780-B8CD-4D49-8F0E-45F559A4A262}" dt="2026-01-28T14:48:10.060" v="863" actId="20577"/>
          <ac:spMkLst>
            <pc:docMk/>
            <pc:sldMk cId="2999616471" sldId="836"/>
            <ac:spMk id="2" creationId="{00000000-0000-0000-0000-000000000000}"/>
          </ac:spMkLst>
        </pc:spChg>
        <pc:spChg chg="mod">
          <ac:chgData name="Jan Hagen" userId="3364a20f16d9dd03" providerId="LiveId" clId="{DA075780-B8CD-4D49-8F0E-45F559A4A262}" dt="2026-01-28T14:55:42.356" v="902" actId="20577"/>
          <ac:spMkLst>
            <pc:docMk/>
            <pc:sldMk cId="2999616471" sldId="836"/>
            <ac:spMk id="4" creationId="{00000000-0000-0000-0000-000000000000}"/>
          </ac:spMkLst>
        </pc:spChg>
        <pc:spChg chg="del">
          <ac:chgData name="Jan Hagen" userId="3364a20f16d9dd03" providerId="LiveId" clId="{DA075780-B8CD-4D49-8F0E-45F559A4A262}" dt="2026-01-28T14:48:53.411" v="867" actId="21"/>
          <ac:spMkLst>
            <pc:docMk/>
            <pc:sldMk cId="2999616471" sldId="836"/>
            <ac:spMk id="7" creationId="{00000000-0000-0000-0000-000000000000}"/>
          </ac:spMkLst>
        </pc:spChg>
        <pc:spChg chg="add del mod">
          <ac:chgData name="Jan Hagen" userId="3364a20f16d9dd03" providerId="LiveId" clId="{DA075780-B8CD-4D49-8F0E-45F559A4A262}" dt="2026-01-28T14:48:26.334" v="865" actId="21"/>
          <ac:spMkLst>
            <pc:docMk/>
            <pc:sldMk cId="2999616471" sldId="836"/>
            <ac:spMk id="8" creationId="{8B108D90-D9D1-F486-93AE-A5CB31854722}"/>
          </ac:spMkLst>
        </pc:spChg>
        <pc:spChg chg="add del mod">
          <ac:chgData name="Jan Hagen" userId="3364a20f16d9dd03" providerId="LiveId" clId="{DA075780-B8CD-4D49-8F0E-45F559A4A262}" dt="2026-01-28T14:54:30.489" v="888"/>
          <ac:spMkLst>
            <pc:docMk/>
            <pc:sldMk cId="2999616471" sldId="836"/>
            <ac:spMk id="10" creationId="{5147F28B-997F-3B05-E5CF-483A6F83CE20}"/>
          </ac:spMkLst>
        </pc:spChg>
        <pc:picChg chg="add del mod">
          <ac:chgData name="Jan Hagen" userId="3364a20f16d9dd03" providerId="LiveId" clId="{DA075780-B8CD-4D49-8F0E-45F559A4A262}" dt="2026-01-28T14:48:56.958" v="868" actId="21"/>
          <ac:picMkLst>
            <pc:docMk/>
            <pc:sldMk cId="2999616471" sldId="836"/>
            <ac:picMk id="6" creationId="{00000000-0000-0000-0000-000000000000}"/>
          </ac:picMkLst>
        </pc:picChg>
        <pc:picChg chg="add mod">
          <ac:chgData name="Jan Hagen" userId="3364a20f16d9dd03" providerId="LiveId" clId="{DA075780-B8CD-4D49-8F0E-45F559A4A262}" dt="2026-01-28T14:55:57.246" v="903" actId="1076"/>
          <ac:picMkLst>
            <pc:docMk/>
            <pc:sldMk cId="2999616471" sldId="836"/>
            <ac:picMk id="12" creationId="{7E4E0820-D1E9-B211-4EFB-9290B26A7260}"/>
          </ac:picMkLst>
        </pc:picChg>
        <pc:picChg chg="add mod">
          <ac:chgData name="Jan Hagen" userId="3364a20f16d9dd03" providerId="LiveId" clId="{DA075780-B8CD-4D49-8F0E-45F559A4A262}" dt="2026-01-28T14:54:58.485" v="895" actId="1076"/>
          <ac:picMkLst>
            <pc:docMk/>
            <pc:sldMk cId="2999616471" sldId="836"/>
            <ac:picMk id="14" creationId="{9A0ABDBB-F84E-FE47-E367-3934E7EF1E2F}"/>
          </ac:picMkLst>
        </pc:picChg>
      </pc:sldChg>
      <pc:sldChg chg="addSp delSp modSp mod">
        <pc:chgData name="Jan Hagen" userId="3364a20f16d9dd03" providerId="LiveId" clId="{DA075780-B8CD-4D49-8F0E-45F559A4A262}" dt="2026-02-03T10:10:52.161" v="1677" actId="14100"/>
        <pc:sldMkLst>
          <pc:docMk/>
          <pc:sldMk cId="3667134890" sldId="837"/>
        </pc:sldMkLst>
        <pc:spChg chg="mod">
          <ac:chgData name="Jan Hagen" userId="3364a20f16d9dd03" providerId="LiveId" clId="{DA075780-B8CD-4D49-8F0E-45F559A4A262}" dt="2026-01-28T14:49:17.598" v="869"/>
          <ac:spMkLst>
            <pc:docMk/>
            <pc:sldMk cId="3667134890" sldId="837"/>
            <ac:spMk id="2" creationId="{00000000-0000-0000-0000-000000000000}"/>
          </ac:spMkLst>
        </pc:spChg>
        <pc:spChg chg="mod">
          <ac:chgData name="Jan Hagen" userId="3364a20f16d9dd03" providerId="LiveId" clId="{DA075780-B8CD-4D49-8F0E-45F559A4A262}" dt="2026-01-28T14:57:36.112" v="920" actId="20577"/>
          <ac:spMkLst>
            <pc:docMk/>
            <pc:sldMk cId="3667134890" sldId="837"/>
            <ac:spMk id="4" creationId="{00000000-0000-0000-0000-000000000000}"/>
          </ac:spMkLst>
        </pc:spChg>
        <pc:spChg chg="add del mod">
          <ac:chgData name="Jan Hagen" userId="3364a20f16d9dd03" providerId="LiveId" clId="{DA075780-B8CD-4D49-8F0E-45F559A4A262}" dt="2026-01-28T14:56:27.176" v="904"/>
          <ac:spMkLst>
            <pc:docMk/>
            <pc:sldMk cId="3667134890" sldId="837"/>
            <ac:spMk id="6" creationId="{5BC0924C-0F09-7927-100E-F884D7E89CDA}"/>
          </ac:spMkLst>
        </pc:spChg>
        <pc:spChg chg="del">
          <ac:chgData name="Jan Hagen" userId="3364a20f16d9dd03" providerId="LiveId" clId="{DA075780-B8CD-4D49-8F0E-45F559A4A262}" dt="2026-01-28T14:51:36.255" v="880" actId="21"/>
          <ac:spMkLst>
            <pc:docMk/>
            <pc:sldMk cId="3667134890" sldId="837"/>
            <ac:spMk id="7" creationId="{00000000-0000-0000-0000-000000000000}"/>
          </ac:spMkLst>
        </pc:spChg>
        <pc:picChg chg="add mod">
          <ac:chgData name="Jan Hagen" userId="3364a20f16d9dd03" providerId="LiveId" clId="{DA075780-B8CD-4D49-8F0E-45F559A4A262}" dt="2026-02-03T10:10:52.161" v="1677" actId="14100"/>
          <ac:picMkLst>
            <pc:docMk/>
            <pc:sldMk cId="3667134890" sldId="837"/>
            <ac:picMk id="6" creationId="{2D304193-8146-EA1D-6A7A-C45040D48478}"/>
          </ac:picMkLst>
        </pc:picChg>
        <pc:picChg chg="add mod">
          <ac:chgData name="Jan Hagen" userId="3364a20f16d9dd03" providerId="LiveId" clId="{DA075780-B8CD-4D49-8F0E-45F559A4A262}" dt="2026-01-28T14:57:13.324" v="915" actId="14100"/>
          <ac:picMkLst>
            <pc:docMk/>
            <pc:sldMk cId="3667134890" sldId="837"/>
            <ac:picMk id="9" creationId="{4396FCEC-DB65-5424-5B6B-095C0FD47779}"/>
          </ac:picMkLst>
        </pc:picChg>
        <pc:picChg chg="del">
          <ac:chgData name="Jan Hagen" userId="3364a20f16d9dd03" providerId="LiveId" clId="{DA075780-B8CD-4D49-8F0E-45F559A4A262}" dt="2026-01-28T14:51:41.443" v="881" actId="21"/>
          <ac:picMkLst>
            <pc:docMk/>
            <pc:sldMk cId="3667134890" sldId="837"/>
            <ac:picMk id="10" creationId="{00000000-0000-0000-0000-000000000000}"/>
          </ac:picMkLst>
        </pc:picChg>
        <pc:picChg chg="add del mod">
          <ac:chgData name="Jan Hagen" userId="3364a20f16d9dd03" providerId="LiveId" clId="{DA075780-B8CD-4D49-8F0E-45F559A4A262}" dt="2026-02-03T10:10:33.598" v="1673" actId="21"/>
          <ac:picMkLst>
            <pc:docMk/>
            <pc:sldMk cId="3667134890" sldId="837"/>
            <ac:picMk id="12" creationId="{CE445557-8C1A-095D-5933-B4EDB823848C}"/>
          </ac:picMkLst>
        </pc:picChg>
      </pc:sldChg>
      <pc:sldChg chg="addSp delSp modSp del mod">
        <pc:chgData name="Jan Hagen" userId="3364a20f16d9dd03" providerId="LiveId" clId="{DA075780-B8CD-4D49-8F0E-45F559A4A262}" dt="2026-01-28T14:53:37.035" v="886" actId="2696"/>
        <pc:sldMkLst>
          <pc:docMk/>
          <pc:sldMk cId="3948624885" sldId="838"/>
        </pc:sldMkLst>
        <pc:spChg chg="add mod">
          <ac:chgData name="Jan Hagen" userId="3364a20f16d9dd03" providerId="LiveId" clId="{DA075780-B8CD-4D49-8F0E-45F559A4A262}" dt="2026-01-28T14:51:55.737" v="883" actId="21"/>
          <ac:spMkLst>
            <pc:docMk/>
            <pc:sldMk cId="3948624885" sldId="838"/>
            <ac:spMk id="6" creationId="{FD81F7CA-21EF-1914-715B-A334779B1C09}"/>
          </ac:spMkLst>
        </pc:spChg>
        <pc:spChg chg="del">
          <ac:chgData name="Jan Hagen" userId="3364a20f16d9dd03" providerId="LiveId" clId="{DA075780-B8CD-4D49-8F0E-45F559A4A262}" dt="2026-01-28T14:51:51.729" v="882" actId="21"/>
          <ac:spMkLst>
            <pc:docMk/>
            <pc:sldMk cId="3948624885" sldId="838"/>
            <ac:spMk id="7" creationId="{00000000-0000-0000-0000-000000000000}"/>
          </ac:spMkLst>
        </pc:spChg>
        <pc:picChg chg="del">
          <ac:chgData name="Jan Hagen" userId="3364a20f16d9dd03" providerId="LiveId" clId="{DA075780-B8CD-4D49-8F0E-45F559A4A262}" dt="2026-01-28T14:51:55.737" v="883" actId="21"/>
          <ac:picMkLst>
            <pc:docMk/>
            <pc:sldMk cId="3948624885" sldId="838"/>
            <ac:picMk id="8" creationId="{00000000-0000-0000-0000-000000000000}"/>
          </ac:picMkLst>
        </pc:picChg>
      </pc:sldChg>
      <pc:sldChg chg="addSp delSp modSp mod">
        <pc:chgData name="Jan Hagen" userId="3364a20f16d9dd03" providerId="LiveId" clId="{DA075780-B8CD-4D49-8F0E-45F559A4A262}" dt="2026-01-28T14:59:06.121" v="939" actId="20577"/>
        <pc:sldMkLst>
          <pc:docMk/>
          <pc:sldMk cId="1626287520" sldId="839"/>
        </pc:sldMkLst>
        <pc:spChg chg="mod">
          <ac:chgData name="Jan Hagen" userId="3364a20f16d9dd03" providerId="LiveId" clId="{DA075780-B8CD-4D49-8F0E-45F559A4A262}" dt="2026-01-28T14:49:28.865" v="870"/>
          <ac:spMkLst>
            <pc:docMk/>
            <pc:sldMk cId="1626287520" sldId="839"/>
            <ac:spMk id="2" creationId="{00000000-0000-0000-0000-000000000000}"/>
          </ac:spMkLst>
        </pc:spChg>
        <pc:spChg chg="mod">
          <ac:chgData name="Jan Hagen" userId="3364a20f16d9dd03" providerId="LiveId" clId="{DA075780-B8CD-4D49-8F0E-45F559A4A262}" dt="2026-01-28T14:59:06.121" v="939" actId="20577"/>
          <ac:spMkLst>
            <pc:docMk/>
            <pc:sldMk cId="1626287520" sldId="839"/>
            <ac:spMk id="4" creationId="{00000000-0000-0000-0000-000000000000}"/>
          </ac:spMkLst>
        </pc:spChg>
        <pc:spChg chg="add del mod">
          <ac:chgData name="Jan Hagen" userId="3364a20f16d9dd03" providerId="LiveId" clId="{DA075780-B8CD-4D49-8F0E-45F559A4A262}" dt="2026-01-28T14:58:15.230" v="921"/>
          <ac:spMkLst>
            <pc:docMk/>
            <pc:sldMk cId="1626287520" sldId="839"/>
            <ac:spMk id="6" creationId="{75C8058C-4658-A33E-F15B-6C64C4AB1196}"/>
          </ac:spMkLst>
        </pc:spChg>
        <pc:spChg chg="del">
          <ac:chgData name="Jan Hagen" userId="3364a20f16d9dd03" providerId="LiveId" clId="{DA075780-B8CD-4D49-8F0E-45F559A4A262}" dt="2026-01-28T14:52:07.847" v="884" actId="21"/>
          <ac:spMkLst>
            <pc:docMk/>
            <pc:sldMk cId="1626287520" sldId="839"/>
            <ac:spMk id="7" creationId="{00000000-0000-0000-0000-000000000000}"/>
          </ac:spMkLst>
        </pc:spChg>
        <pc:picChg chg="del">
          <ac:chgData name="Jan Hagen" userId="3364a20f16d9dd03" providerId="LiveId" clId="{DA075780-B8CD-4D49-8F0E-45F559A4A262}" dt="2026-01-28T14:52:10.896" v="885" actId="21"/>
          <ac:picMkLst>
            <pc:docMk/>
            <pc:sldMk cId="1626287520" sldId="839"/>
            <ac:picMk id="8" creationId="{00000000-0000-0000-0000-000000000000}"/>
          </ac:picMkLst>
        </pc:picChg>
        <pc:picChg chg="add mod">
          <ac:chgData name="Jan Hagen" userId="3364a20f16d9dd03" providerId="LiveId" clId="{DA075780-B8CD-4D49-8F0E-45F559A4A262}" dt="2026-01-28T14:58:49.180" v="929" actId="1076"/>
          <ac:picMkLst>
            <pc:docMk/>
            <pc:sldMk cId="1626287520" sldId="839"/>
            <ac:picMk id="10" creationId="{7717AA0F-4AF1-DCDE-2522-8651F9D28871}"/>
          </ac:picMkLst>
        </pc:picChg>
        <pc:picChg chg="add mod">
          <ac:chgData name="Jan Hagen" userId="3364a20f16d9dd03" providerId="LiveId" clId="{DA075780-B8CD-4D49-8F0E-45F559A4A262}" dt="2026-01-28T14:58:51.028" v="930" actId="1076"/>
          <ac:picMkLst>
            <pc:docMk/>
            <pc:sldMk cId="1626287520" sldId="839"/>
            <ac:picMk id="12" creationId="{BA2E0D9F-AA3F-118F-324A-D4CF70966539}"/>
          </ac:picMkLst>
        </pc:picChg>
      </pc:sldChg>
      <pc:sldChg chg="addSp delSp modSp del mod">
        <pc:chgData name="Jan Hagen" userId="3364a20f16d9dd03" providerId="LiveId" clId="{DA075780-B8CD-4D49-8F0E-45F559A4A262}" dt="2026-01-28T14:59:41.166" v="940" actId="2696"/>
        <pc:sldMkLst>
          <pc:docMk/>
          <pc:sldMk cId="4140052712" sldId="840"/>
        </pc:sldMkLst>
        <pc:spChg chg="mod">
          <ac:chgData name="Jan Hagen" userId="3364a20f16d9dd03" providerId="LiveId" clId="{DA075780-B8CD-4D49-8F0E-45F559A4A262}" dt="2026-01-28T14:50:08.166" v="873"/>
          <ac:spMkLst>
            <pc:docMk/>
            <pc:sldMk cId="4140052712" sldId="840"/>
            <ac:spMk id="2" creationId="{00000000-0000-0000-0000-000000000000}"/>
          </ac:spMkLst>
        </pc:spChg>
        <pc:spChg chg="add mod">
          <ac:chgData name="Jan Hagen" userId="3364a20f16d9dd03" providerId="LiveId" clId="{DA075780-B8CD-4D49-8F0E-45F559A4A262}" dt="2026-01-28T14:51:17.902" v="879" actId="21"/>
          <ac:spMkLst>
            <pc:docMk/>
            <pc:sldMk cId="4140052712" sldId="840"/>
            <ac:spMk id="6" creationId="{51410FFD-0879-9CF8-6FC7-E118E6580A62}"/>
          </ac:spMkLst>
        </pc:spChg>
        <pc:spChg chg="del">
          <ac:chgData name="Jan Hagen" userId="3364a20f16d9dd03" providerId="LiveId" clId="{DA075780-B8CD-4D49-8F0E-45F559A4A262}" dt="2026-01-28T14:51:12.493" v="878" actId="21"/>
          <ac:spMkLst>
            <pc:docMk/>
            <pc:sldMk cId="4140052712" sldId="840"/>
            <ac:spMk id="7" creationId="{00000000-0000-0000-0000-000000000000}"/>
          </ac:spMkLst>
        </pc:spChg>
        <pc:picChg chg="del">
          <ac:chgData name="Jan Hagen" userId="3364a20f16d9dd03" providerId="LiveId" clId="{DA075780-B8CD-4D49-8F0E-45F559A4A262}" dt="2026-01-28T14:51:17.902" v="879" actId="21"/>
          <ac:picMkLst>
            <pc:docMk/>
            <pc:sldMk cId="4140052712" sldId="840"/>
            <ac:picMk id="8" creationId="{00000000-0000-0000-0000-000000000000}"/>
          </ac:picMkLst>
        </pc:picChg>
      </pc:sldChg>
      <pc:sldChg chg="addSp delSp modSp del mod">
        <pc:chgData name="Jan Hagen" userId="3364a20f16d9dd03" providerId="LiveId" clId="{DA075780-B8CD-4D49-8F0E-45F559A4A262}" dt="2026-01-28T14:53:44.337" v="887" actId="2696"/>
        <pc:sldMkLst>
          <pc:docMk/>
          <pc:sldMk cId="1898234271" sldId="841"/>
        </pc:sldMkLst>
        <pc:spChg chg="mod">
          <ac:chgData name="Jan Hagen" userId="3364a20f16d9dd03" providerId="LiveId" clId="{DA075780-B8CD-4D49-8F0E-45F559A4A262}" dt="2026-01-28T14:50:19.654" v="874"/>
          <ac:spMkLst>
            <pc:docMk/>
            <pc:sldMk cId="1898234271" sldId="841"/>
            <ac:spMk id="2" creationId="{00000000-0000-0000-0000-000000000000}"/>
          </ac:spMkLst>
        </pc:spChg>
        <pc:spChg chg="del">
          <ac:chgData name="Jan Hagen" userId="3364a20f16d9dd03" providerId="LiveId" clId="{DA075780-B8CD-4D49-8F0E-45F559A4A262}" dt="2026-01-28T14:50:34.238" v="875" actId="21"/>
          <ac:spMkLst>
            <pc:docMk/>
            <pc:sldMk cId="1898234271" sldId="841"/>
            <ac:spMk id="7" creationId="{00000000-0000-0000-0000-000000000000}"/>
          </ac:spMkLst>
        </pc:spChg>
        <pc:spChg chg="add mod">
          <ac:chgData name="Jan Hagen" userId="3364a20f16d9dd03" providerId="LiveId" clId="{DA075780-B8CD-4D49-8F0E-45F559A4A262}" dt="2026-01-28T14:50:37.894" v="876" actId="21"/>
          <ac:spMkLst>
            <pc:docMk/>
            <pc:sldMk cId="1898234271" sldId="841"/>
            <ac:spMk id="8" creationId="{C4E6A09C-48C7-6DEC-1F5A-B7DDE3DCB1D3}"/>
          </ac:spMkLst>
        </pc:spChg>
        <pc:picChg chg="del">
          <ac:chgData name="Jan Hagen" userId="3364a20f16d9dd03" providerId="LiveId" clId="{DA075780-B8CD-4D49-8F0E-45F559A4A262}" dt="2026-01-28T14:50:37.894" v="876" actId="21"/>
          <ac:picMkLst>
            <pc:docMk/>
            <pc:sldMk cId="1898234271" sldId="841"/>
            <ac:picMk id="6" creationId="{00000000-0000-0000-0000-000000000000}"/>
          </ac:picMkLst>
        </pc:picChg>
        <pc:picChg chg="del">
          <ac:chgData name="Jan Hagen" userId="3364a20f16d9dd03" providerId="LiveId" clId="{DA075780-B8CD-4D49-8F0E-45F559A4A262}" dt="2026-01-28T14:50:58.008" v="877" actId="21"/>
          <ac:picMkLst>
            <pc:docMk/>
            <pc:sldMk cId="1898234271" sldId="841"/>
            <ac:picMk id="9" creationId="{00000000-0000-0000-0000-000000000000}"/>
          </ac:picMkLst>
        </pc:picChg>
      </pc:sldChg>
      <pc:sldChg chg="addSp delSp modSp mod">
        <pc:chgData name="Jan Hagen" userId="3364a20f16d9dd03" providerId="LiveId" clId="{DA075780-B8CD-4D49-8F0E-45F559A4A262}" dt="2026-01-28T15:28:13.728" v="1442" actId="20577"/>
        <pc:sldMkLst>
          <pc:docMk/>
          <pc:sldMk cId="1199476267" sldId="846"/>
        </pc:sldMkLst>
        <pc:spChg chg="mod">
          <ac:chgData name="Jan Hagen" userId="3364a20f16d9dd03" providerId="LiveId" clId="{DA075780-B8CD-4D49-8F0E-45F559A4A262}" dt="2026-01-28T15:28:13.728" v="1442" actId="20577"/>
          <ac:spMkLst>
            <pc:docMk/>
            <pc:sldMk cId="1199476267" sldId="846"/>
            <ac:spMk id="2" creationId="{00000000-0000-0000-0000-000000000000}"/>
          </ac:spMkLst>
        </pc:spChg>
        <pc:picChg chg="del">
          <ac:chgData name="Jan Hagen" userId="3364a20f16d9dd03" providerId="LiveId" clId="{DA075780-B8CD-4D49-8F0E-45F559A4A262}" dt="2026-01-28T15:27:41.154" v="1433" actId="21"/>
          <ac:picMkLst>
            <pc:docMk/>
            <pc:sldMk cId="1199476267" sldId="846"/>
            <ac:picMk id="4" creationId="{00000000-0000-0000-0000-000000000000}"/>
          </ac:picMkLst>
        </pc:picChg>
        <pc:picChg chg="add mod">
          <ac:chgData name="Jan Hagen" userId="3364a20f16d9dd03" providerId="LiveId" clId="{DA075780-B8CD-4D49-8F0E-45F559A4A262}" dt="2026-01-28T15:27:53.859" v="1438" actId="1076"/>
          <ac:picMkLst>
            <pc:docMk/>
            <pc:sldMk cId="1199476267" sldId="846"/>
            <ac:picMk id="1026" creationId="{AAA76EA5-0815-CA66-60BA-1EDFAD0351F5}"/>
          </ac:picMkLst>
        </pc:picChg>
      </pc:sldChg>
      <pc:sldChg chg="addSp delSp modSp mod">
        <pc:chgData name="Jan Hagen" userId="3364a20f16d9dd03" providerId="LiveId" clId="{DA075780-B8CD-4D49-8F0E-45F559A4A262}" dt="2026-01-28T15:35:37.441" v="1456" actId="1076"/>
        <pc:sldMkLst>
          <pc:docMk/>
          <pc:sldMk cId="2678865304" sldId="847"/>
        </pc:sldMkLst>
        <pc:spChg chg="mod">
          <ac:chgData name="Jan Hagen" userId="3364a20f16d9dd03" providerId="LiveId" clId="{DA075780-B8CD-4D49-8F0E-45F559A4A262}" dt="2026-01-28T15:32:49.628" v="1447" actId="20577"/>
          <ac:spMkLst>
            <pc:docMk/>
            <pc:sldMk cId="2678865304" sldId="847"/>
            <ac:spMk id="2" creationId="{00000000-0000-0000-0000-000000000000}"/>
          </ac:spMkLst>
        </pc:spChg>
        <pc:picChg chg="del">
          <ac:chgData name="Jan Hagen" userId="3364a20f16d9dd03" providerId="LiveId" clId="{DA075780-B8CD-4D49-8F0E-45F559A4A262}" dt="2026-01-28T15:32:36.182" v="1443" actId="21"/>
          <ac:picMkLst>
            <pc:docMk/>
            <pc:sldMk cId="2678865304" sldId="847"/>
            <ac:picMk id="5" creationId="{00000000-0000-0000-0000-000000000000}"/>
          </ac:picMkLst>
        </pc:picChg>
        <pc:picChg chg="add del mod">
          <ac:chgData name="Jan Hagen" userId="3364a20f16d9dd03" providerId="LiveId" clId="{DA075780-B8CD-4D49-8F0E-45F559A4A262}" dt="2026-01-28T15:35:27.763" v="1454" actId="21"/>
          <ac:picMkLst>
            <pc:docMk/>
            <pc:sldMk cId="2678865304" sldId="847"/>
            <ac:picMk id="2050" creationId="{EB106EC5-E020-47B7-18CA-44AABA475985}"/>
          </ac:picMkLst>
        </pc:picChg>
        <pc:picChg chg="add mod">
          <ac:chgData name="Jan Hagen" userId="3364a20f16d9dd03" providerId="LiveId" clId="{DA075780-B8CD-4D49-8F0E-45F559A4A262}" dt="2026-01-28T15:35:37.441" v="1456" actId="1076"/>
          <ac:picMkLst>
            <pc:docMk/>
            <pc:sldMk cId="2678865304" sldId="847"/>
            <ac:picMk id="2052" creationId="{B43173FE-4B10-27CE-269C-96BECC9063BF}"/>
          </ac:picMkLst>
        </pc:picChg>
      </pc:sldChg>
      <pc:sldChg chg="addSp modSp mod">
        <pc:chgData name="Jan Hagen" userId="3364a20f16d9dd03" providerId="LiveId" clId="{DA075780-B8CD-4D49-8F0E-45F559A4A262}" dt="2026-01-23T10:59:52.267" v="591" actId="20577"/>
        <pc:sldMkLst>
          <pc:docMk/>
          <pc:sldMk cId="2350205091" sldId="848"/>
        </pc:sldMkLst>
        <pc:spChg chg="mod">
          <ac:chgData name="Jan Hagen" userId="3364a20f16d9dd03" providerId="LiveId" clId="{DA075780-B8CD-4D49-8F0E-45F559A4A262}" dt="2026-01-23T10:59:52.267" v="591" actId="20577"/>
          <ac:spMkLst>
            <pc:docMk/>
            <pc:sldMk cId="2350205091" sldId="848"/>
            <ac:spMk id="2" creationId="{00000000-0000-0000-0000-000000000000}"/>
          </ac:spMkLst>
        </pc:spChg>
        <pc:spChg chg="mod">
          <ac:chgData name="Jan Hagen" userId="3364a20f16d9dd03" providerId="LiveId" clId="{DA075780-B8CD-4D49-8F0E-45F559A4A262}" dt="2026-01-20T10:30:27.378" v="75" actId="20577"/>
          <ac:spMkLst>
            <pc:docMk/>
            <pc:sldMk cId="2350205091" sldId="848"/>
            <ac:spMk id="5" creationId="{00000000-0000-0000-0000-000000000000}"/>
          </ac:spMkLst>
        </pc:spChg>
        <pc:picChg chg="add mod">
          <ac:chgData name="Jan Hagen" userId="3364a20f16d9dd03" providerId="LiveId" clId="{DA075780-B8CD-4D49-8F0E-45F559A4A262}" dt="2026-01-20T10:28:16.987" v="51" actId="1076"/>
          <ac:picMkLst>
            <pc:docMk/>
            <pc:sldMk cId="2350205091" sldId="848"/>
            <ac:picMk id="6" creationId="{5F3CC7C8-7162-9A15-A1F0-58847E32E796}"/>
          </ac:picMkLst>
        </pc:picChg>
      </pc:sldChg>
      <pc:sldChg chg="modSp mod">
        <pc:chgData name="Jan Hagen" userId="3364a20f16d9dd03" providerId="LiveId" clId="{DA075780-B8CD-4D49-8F0E-45F559A4A262}" dt="2026-01-23T10:59:39.343" v="587" actId="20577"/>
        <pc:sldMkLst>
          <pc:docMk/>
          <pc:sldMk cId="942909380" sldId="849"/>
        </pc:sldMkLst>
        <pc:spChg chg="mod">
          <ac:chgData name="Jan Hagen" userId="3364a20f16d9dd03" providerId="LiveId" clId="{DA075780-B8CD-4D49-8F0E-45F559A4A262}" dt="2026-01-23T10:59:39.343" v="587" actId="20577"/>
          <ac:spMkLst>
            <pc:docMk/>
            <pc:sldMk cId="942909380" sldId="849"/>
            <ac:spMk id="2" creationId="{00000000-0000-0000-0000-000000000000}"/>
          </ac:spMkLst>
        </pc:spChg>
        <pc:spChg chg="mod">
          <ac:chgData name="Jan Hagen" userId="3364a20f16d9dd03" providerId="LiveId" clId="{DA075780-B8CD-4D49-8F0E-45F559A4A262}" dt="2026-01-20T10:26:40.831" v="35" actId="20577"/>
          <ac:spMkLst>
            <pc:docMk/>
            <pc:sldMk cId="942909380" sldId="849"/>
            <ac:spMk id="4" creationId="{00000000-0000-0000-0000-000000000000}"/>
          </ac:spMkLst>
        </pc:spChg>
      </pc:sldChg>
      <pc:sldChg chg="modSp mod">
        <pc:chgData name="Jan Hagen" userId="3364a20f16d9dd03" providerId="LiveId" clId="{DA075780-B8CD-4D49-8F0E-45F559A4A262}" dt="2026-01-23T11:00:23.489" v="610" actId="20577"/>
        <pc:sldMkLst>
          <pc:docMk/>
          <pc:sldMk cId="2350252203" sldId="850"/>
        </pc:sldMkLst>
        <pc:spChg chg="mod">
          <ac:chgData name="Jan Hagen" userId="3364a20f16d9dd03" providerId="LiveId" clId="{DA075780-B8CD-4D49-8F0E-45F559A4A262}" dt="2026-01-23T11:00:23.489" v="610" actId="20577"/>
          <ac:spMkLst>
            <pc:docMk/>
            <pc:sldMk cId="2350252203" sldId="850"/>
            <ac:spMk id="2" creationId="{00000000-0000-0000-0000-000000000000}"/>
          </ac:spMkLst>
        </pc:spChg>
        <pc:spChg chg="mod">
          <ac:chgData name="Jan Hagen" userId="3364a20f16d9dd03" providerId="LiveId" clId="{DA075780-B8CD-4D49-8F0E-45F559A4A262}" dt="2026-01-20T10:32:20.042" v="80" actId="1076"/>
          <ac:spMkLst>
            <pc:docMk/>
            <pc:sldMk cId="2350252203" sldId="850"/>
            <ac:spMk id="4" creationId="{00000000-0000-0000-0000-000000000000}"/>
          </ac:spMkLst>
        </pc:spChg>
      </pc:sldChg>
      <pc:sldChg chg="del">
        <pc:chgData name="Jan Hagen" userId="3364a20f16d9dd03" providerId="LiveId" clId="{DA075780-B8CD-4D49-8F0E-45F559A4A262}" dt="2026-01-28T15:25:56.226" v="1427" actId="2696"/>
        <pc:sldMkLst>
          <pc:docMk/>
          <pc:sldMk cId="4215487047" sldId="851"/>
        </pc:sldMkLst>
      </pc:sldChg>
      <pc:sldChg chg="del">
        <pc:chgData name="Jan Hagen" userId="3364a20f16d9dd03" providerId="LiveId" clId="{DA075780-B8CD-4D49-8F0E-45F559A4A262}" dt="2026-01-28T15:26:00.582" v="1428" actId="2696"/>
        <pc:sldMkLst>
          <pc:docMk/>
          <pc:sldMk cId="472406662" sldId="852"/>
        </pc:sldMkLst>
      </pc:sldChg>
      <pc:sldChg chg="del">
        <pc:chgData name="Jan Hagen" userId="3364a20f16d9dd03" providerId="LiveId" clId="{DA075780-B8CD-4D49-8F0E-45F559A4A262}" dt="2026-01-28T15:26:04.745" v="1429" actId="2696"/>
        <pc:sldMkLst>
          <pc:docMk/>
          <pc:sldMk cId="3948527674" sldId="853"/>
        </pc:sldMkLst>
      </pc:sldChg>
      <pc:sldChg chg="del">
        <pc:chgData name="Jan Hagen" userId="3364a20f16d9dd03" providerId="LiveId" clId="{DA075780-B8CD-4D49-8F0E-45F559A4A262}" dt="2026-01-28T15:26:08.513" v="1430" actId="2696"/>
        <pc:sldMkLst>
          <pc:docMk/>
          <pc:sldMk cId="579053063" sldId="854"/>
        </pc:sldMkLst>
      </pc:sldChg>
      <pc:sldChg chg="del">
        <pc:chgData name="Jan Hagen" userId="3364a20f16d9dd03" providerId="LiveId" clId="{DA075780-B8CD-4D49-8F0E-45F559A4A262}" dt="2026-01-28T15:26:13.712" v="1431" actId="2696"/>
        <pc:sldMkLst>
          <pc:docMk/>
          <pc:sldMk cId="2560488832" sldId="855"/>
        </pc:sldMkLst>
      </pc:sldChg>
      <pc:sldChg chg="addSp modSp new mod">
        <pc:chgData name="Jan Hagen" userId="3364a20f16d9dd03" providerId="LiveId" clId="{DA075780-B8CD-4D49-8F0E-45F559A4A262}" dt="2026-01-23T11:01:08.672" v="637" actId="20577"/>
        <pc:sldMkLst>
          <pc:docMk/>
          <pc:sldMk cId="399571811" sldId="856"/>
        </pc:sldMkLst>
        <pc:spChg chg="mod">
          <ac:chgData name="Jan Hagen" userId="3364a20f16d9dd03" providerId="LiveId" clId="{DA075780-B8CD-4D49-8F0E-45F559A4A262}" dt="2026-01-23T11:01:08.672" v="637" actId="20577"/>
          <ac:spMkLst>
            <pc:docMk/>
            <pc:sldMk cId="399571811" sldId="856"/>
            <ac:spMk id="2" creationId="{9A4EE3AC-D14D-EEDD-1BB4-A48615A5F4D2}"/>
          </ac:spMkLst>
        </pc:spChg>
        <pc:spChg chg="add mod">
          <ac:chgData name="Jan Hagen" userId="3364a20f16d9dd03" providerId="LiveId" clId="{DA075780-B8CD-4D49-8F0E-45F559A4A262}" dt="2026-01-20T10:45:00.866" v="116" actId="255"/>
          <ac:spMkLst>
            <pc:docMk/>
            <pc:sldMk cId="399571811" sldId="856"/>
            <ac:spMk id="5" creationId="{CBD91653-ECB9-97B4-4C2E-1F2655E2EB7F}"/>
          </ac:spMkLst>
        </pc:spChg>
      </pc:sldChg>
      <pc:sldChg chg="modSp mod">
        <pc:chgData name="Jan Hagen" userId="3364a20f16d9dd03" providerId="LiveId" clId="{DA075780-B8CD-4D49-8F0E-45F559A4A262}" dt="2026-03-25T21:11:24.073" v="1762" actId="20577"/>
        <pc:sldMkLst>
          <pc:docMk/>
          <pc:sldMk cId="3678837857" sldId="858"/>
        </pc:sldMkLst>
        <pc:spChg chg="mod">
          <ac:chgData name="Jan Hagen" userId="3364a20f16d9dd03" providerId="LiveId" clId="{DA075780-B8CD-4D49-8F0E-45F559A4A262}" dt="2026-03-25T21:11:24.073" v="1762" actId="20577"/>
          <ac:spMkLst>
            <pc:docMk/>
            <pc:sldMk cId="3678837857" sldId="858"/>
            <ac:spMk id="3" creationId="{1E28BC5E-8F35-7EE6-0404-339D5FD16233}"/>
          </ac:spMkLst>
        </pc:spChg>
        <pc:spChg chg="mod">
          <ac:chgData name="Jan Hagen" userId="3364a20f16d9dd03" providerId="LiveId" clId="{DA075780-B8CD-4D49-8F0E-45F559A4A262}" dt="2026-01-28T14:33:22.550" v="751" actId="20577"/>
          <ac:spMkLst>
            <pc:docMk/>
            <pc:sldMk cId="3678837857" sldId="858"/>
            <ac:spMk id="4" creationId="{9529292C-6B56-9CF4-4881-CC01A64E7A91}"/>
          </ac:spMkLst>
        </pc:spChg>
      </pc:sldChg>
      <pc:sldChg chg="modSp mod">
        <pc:chgData name="Jan Hagen" userId="3364a20f16d9dd03" providerId="LiveId" clId="{DA075780-B8CD-4D49-8F0E-45F559A4A262}" dt="2026-01-28T14:34:41.386" v="764" actId="20577"/>
        <pc:sldMkLst>
          <pc:docMk/>
          <pc:sldMk cId="3041831134" sldId="859"/>
        </pc:sldMkLst>
        <pc:spChg chg="mod">
          <ac:chgData name="Jan Hagen" userId="3364a20f16d9dd03" providerId="LiveId" clId="{DA075780-B8CD-4D49-8F0E-45F559A4A262}" dt="2026-01-28T14:34:41.386" v="764" actId="20577"/>
          <ac:spMkLst>
            <pc:docMk/>
            <pc:sldMk cId="3041831134" sldId="859"/>
            <ac:spMk id="4" creationId="{0C7F5741-83C7-4033-8097-2BB8AEA26A7B}"/>
          </ac:spMkLst>
        </pc:spChg>
      </pc:sldChg>
      <pc:sldChg chg="modSp mod">
        <pc:chgData name="Jan Hagen" userId="3364a20f16d9dd03" providerId="LiveId" clId="{DA075780-B8CD-4D49-8F0E-45F559A4A262}" dt="2026-01-28T14:35:36.255" v="785" actId="20577"/>
        <pc:sldMkLst>
          <pc:docMk/>
          <pc:sldMk cId="3313622922" sldId="860"/>
        </pc:sldMkLst>
        <pc:spChg chg="mod">
          <ac:chgData name="Jan Hagen" userId="3364a20f16d9dd03" providerId="LiveId" clId="{DA075780-B8CD-4D49-8F0E-45F559A4A262}" dt="2026-01-28T14:35:11.892" v="772" actId="20577"/>
          <ac:spMkLst>
            <pc:docMk/>
            <pc:sldMk cId="3313622922" sldId="860"/>
            <ac:spMk id="3" creationId="{4215C0CF-BE5F-F807-B1B1-AE075F3ECFD7}"/>
          </ac:spMkLst>
        </pc:spChg>
        <pc:spChg chg="mod">
          <ac:chgData name="Jan Hagen" userId="3364a20f16d9dd03" providerId="LiveId" clId="{DA075780-B8CD-4D49-8F0E-45F559A4A262}" dt="2026-01-28T14:35:36.255" v="785" actId="20577"/>
          <ac:spMkLst>
            <pc:docMk/>
            <pc:sldMk cId="3313622922" sldId="860"/>
            <ac:spMk id="4" creationId="{BE6C042F-3551-71AB-E836-56C991280349}"/>
          </ac:spMkLst>
        </pc:spChg>
      </pc:sldChg>
      <pc:sldChg chg="modSp mod">
        <pc:chgData name="Jan Hagen" userId="3364a20f16d9dd03" providerId="LiveId" clId="{DA075780-B8CD-4D49-8F0E-45F559A4A262}" dt="2026-01-28T14:36:25.085" v="796" actId="20577"/>
        <pc:sldMkLst>
          <pc:docMk/>
          <pc:sldMk cId="814129811" sldId="862"/>
        </pc:sldMkLst>
        <pc:spChg chg="mod">
          <ac:chgData name="Jan Hagen" userId="3364a20f16d9dd03" providerId="LiveId" clId="{DA075780-B8CD-4D49-8F0E-45F559A4A262}" dt="2026-01-28T14:36:25.085" v="796" actId="20577"/>
          <ac:spMkLst>
            <pc:docMk/>
            <pc:sldMk cId="814129811" sldId="862"/>
            <ac:spMk id="4" creationId="{AE39AB75-2367-A1FE-4299-30EE68C1A409}"/>
          </ac:spMkLst>
        </pc:spChg>
      </pc:sldChg>
      <pc:sldChg chg="addSp delSp modSp new mod">
        <pc:chgData name="Jan Hagen" userId="3364a20f16d9dd03" providerId="LiveId" clId="{DA075780-B8CD-4D49-8F0E-45F559A4A262}" dt="2026-01-28T14:40:27.847" v="836" actId="20577"/>
        <pc:sldMkLst>
          <pc:docMk/>
          <pc:sldMk cId="1944135395" sldId="863"/>
        </pc:sldMkLst>
        <pc:spChg chg="add del mod">
          <ac:chgData name="Jan Hagen" userId="3364a20f16d9dd03" providerId="LiveId" clId="{DA075780-B8CD-4D49-8F0E-45F559A4A262}" dt="2026-01-28T14:38:21.831" v="813"/>
          <ac:spMkLst>
            <pc:docMk/>
            <pc:sldMk cId="1944135395" sldId="863"/>
            <ac:spMk id="2" creationId="{EFE46D0D-8A63-AFE2-F26A-817D8695CD96}"/>
          </ac:spMkLst>
        </pc:spChg>
        <pc:spChg chg="add del">
          <ac:chgData name="Jan Hagen" userId="3364a20f16d9dd03" providerId="LiveId" clId="{DA075780-B8CD-4D49-8F0E-45F559A4A262}" dt="2026-01-28T14:37:42.095" v="806"/>
          <ac:spMkLst>
            <pc:docMk/>
            <pc:sldMk cId="1944135395" sldId="863"/>
            <ac:spMk id="3" creationId="{2D63C7A1-CDB7-BC0D-90E7-A2138237F73C}"/>
          </ac:spMkLst>
        </pc:spChg>
        <pc:spChg chg="mod">
          <ac:chgData name="Jan Hagen" userId="3364a20f16d9dd03" providerId="LiveId" clId="{DA075780-B8CD-4D49-8F0E-45F559A4A262}" dt="2026-01-28T14:40:27.847" v="836" actId="20577"/>
          <ac:spMkLst>
            <pc:docMk/>
            <pc:sldMk cId="1944135395" sldId="863"/>
            <ac:spMk id="4" creationId="{F975D120-407E-33DD-669B-41A353BB6C31}"/>
          </ac:spMkLst>
        </pc:spChg>
        <pc:picChg chg="add del mod ord">
          <ac:chgData name="Jan Hagen" userId="3364a20f16d9dd03" providerId="LiveId" clId="{DA075780-B8CD-4D49-8F0E-45F559A4A262}" dt="2026-01-28T14:37:39.428" v="805" actId="34307"/>
          <ac:picMkLst>
            <pc:docMk/>
            <pc:sldMk cId="1944135395" sldId="863"/>
            <ac:picMk id="6" creationId="{246692D2-FB14-7E2D-06CA-53AE6C7730D2}"/>
          </ac:picMkLst>
        </pc:picChg>
        <pc:picChg chg="add mod">
          <ac:chgData name="Jan Hagen" userId="3364a20f16d9dd03" providerId="LiveId" clId="{DA075780-B8CD-4D49-8F0E-45F559A4A262}" dt="2026-01-28T14:37:38.758" v="804"/>
          <ac:picMkLst>
            <pc:docMk/>
            <pc:sldMk cId="1944135395" sldId="863"/>
            <ac:picMk id="8" creationId="{1F0964BC-EDA7-9C54-32D2-AF876AD2E3FF}"/>
          </ac:picMkLst>
        </pc:picChg>
        <pc:picChg chg="add mod">
          <ac:chgData name="Jan Hagen" userId="3364a20f16d9dd03" providerId="LiveId" clId="{DA075780-B8CD-4D49-8F0E-45F559A4A262}" dt="2026-01-28T14:40:12.900" v="825" actId="14100"/>
          <ac:picMkLst>
            <pc:docMk/>
            <pc:sldMk cId="1944135395" sldId="863"/>
            <ac:picMk id="10" creationId="{87D23142-F8FA-7A9A-6ABB-05B09A3EFFFD}"/>
          </ac:picMkLst>
        </pc:picChg>
      </pc:sldChg>
      <pc:sldChg chg="new del">
        <pc:chgData name="Jan Hagen" userId="3364a20f16d9dd03" providerId="LiveId" clId="{DA075780-B8CD-4D49-8F0E-45F559A4A262}" dt="2026-01-28T15:37:50.123" v="1465" actId="680"/>
        <pc:sldMkLst>
          <pc:docMk/>
          <pc:sldMk cId="254629190" sldId="864"/>
        </pc:sldMkLst>
      </pc:sldChg>
      <pc:sldChg chg="addSp modSp new mod">
        <pc:chgData name="Jan Hagen" userId="3364a20f16d9dd03" providerId="LiveId" clId="{DA075780-B8CD-4D49-8F0E-45F559A4A262}" dt="2026-03-25T21:10:05.508" v="1758" actId="14100"/>
        <pc:sldMkLst>
          <pc:docMk/>
          <pc:sldMk cId="569545428" sldId="864"/>
        </pc:sldMkLst>
        <pc:spChg chg="mod">
          <ac:chgData name="Jan Hagen" userId="3364a20f16d9dd03" providerId="LiveId" clId="{DA075780-B8CD-4D49-8F0E-45F559A4A262}" dt="2026-02-03T10:23:57.519" v="1753" actId="14100"/>
          <ac:spMkLst>
            <pc:docMk/>
            <pc:sldMk cId="569545428" sldId="864"/>
            <ac:spMk id="2" creationId="{D80E80A3-5436-BD49-E6DD-0217BBA729B8}"/>
          </ac:spMkLst>
        </pc:spChg>
        <pc:spChg chg="mod">
          <ac:chgData name="Jan Hagen" userId="3364a20f16d9dd03" providerId="LiveId" clId="{DA075780-B8CD-4D49-8F0E-45F559A4A262}" dt="2026-02-03T10:20:32.751" v="1733" actId="1076"/>
          <ac:spMkLst>
            <pc:docMk/>
            <pc:sldMk cId="569545428" sldId="864"/>
            <ac:spMk id="3" creationId="{45045F20-A35E-908B-DFC1-C00954CCBFD6}"/>
          </ac:spMkLst>
        </pc:spChg>
        <pc:spChg chg="mod">
          <ac:chgData name="Jan Hagen" userId="3364a20f16d9dd03" providerId="LiveId" clId="{DA075780-B8CD-4D49-8F0E-45F559A4A262}" dt="2026-03-25T21:10:05.508" v="1758" actId="14100"/>
          <ac:spMkLst>
            <pc:docMk/>
            <pc:sldMk cId="569545428" sldId="864"/>
            <ac:spMk id="4" creationId="{0587FF95-51E7-7A8D-B786-694BCAC3A6CB}"/>
          </ac:spMkLst>
        </pc:spChg>
        <pc:spChg chg="mod">
          <ac:chgData name="Jan Hagen" userId="3364a20f16d9dd03" providerId="LiveId" clId="{DA075780-B8CD-4D49-8F0E-45F559A4A262}" dt="2026-01-28T15:41:37.197" v="1642" actId="20577"/>
          <ac:spMkLst>
            <pc:docMk/>
            <pc:sldMk cId="569545428" sldId="864"/>
            <ac:spMk id="5" creationId="{6F896FC1-1729-B9F2-0BC9-5DB89B2ED21B}"/>
          </ac:spMkLst>
        </pc:spChg>
        <pc:picChg chg="add mod ord">
          <ac:chgData name="Jan Hagen" userId="3364a20f16d9dd03" providerId="LiveId" clId="{DA075780-B8CD-4D49-8F0E-45F559A4A262}" dt="2026-02-03T10:24:12.822" v="1755" actId="1076"/>
          <ac:picMkLst>
            <pc:docMk/>
            <pc:sldMk cId="569545428" sldId="864"/>
            <ac:picMk id="8" creationId="{885974E1-25D5-CD51-CADA-F1C5377B00D3}"/>
          </ac:picMkLst>
        </pc:picChg>
      </pc:sldChg>
      <pc:sldChg chg="addSp delSp modSp new del mod chgLayout">
        <pc:chgData name="Jan Hagen" userId="3364a20f16d9dd03" providerId="LiveId" clId="{DA075780-B8CD-4D49-8F0E-45F559A4A262}" dt="2026-01-28T15:37:03.484" v="1461" actId="2696"/>
        <pc:sldMkLst>
          <pc:docMk/>
          <pc:sldMk cId="3885596748" sldId="864"/>
        </pc:sldMkLst>
        <pc:spChg chg="mod ord">
          <ac:chgData name="Jan Hagen" userId="3364a20f16d9dd03" providerId="LiveId" clId="{DA075780-B8CD-4D49-8F0E-45F559A4A262}" dt="2026-01-28T15:36:57.774" v="1460" actId="6264"/>
          <ac:spMkLst>
            <pc:docMk/>
            <pc:sldMk cId="3885596748" sldId="864"/>
            <ac:spMk id="2" creationId="{08E095CB-71D6-A120-D1E1-DB9D8CE6CCF3}"/>
          </ac:spMkLst>
        </pc:spChg>
        <pc:spChg chg="mod ord">
          <ac:chgData name="Jan Hagen" userId="3364a20f16d9dd03" providerId="LiveId" clId="{DA075780-B8CD-4D49-8F0E-45F559A4A262}" dt="2026-01-28T15:36:57.774" v="1460" actId="6264"/>
          <ac:spMkLst>
            <pc:docMk/>
            <pc:sldMk cId="3885596748" sldId="864"/>
            <ac:spMk id="3" creationId="{1C027F7A-F453-DA7E-41D3-9F74831D1B96}"/>
          </ac:spMkLst>
        </pc:spChg>
        <pc:spChg chg="add del mod">
          <ac:chgData name="Jan Hagen" userId="3364a20f16d9dd03" providerId="LiveId" clId="{DA075780-B8CD-4D49-8F0E-45F559A4A262}" dt="2026-01-28T15:36:57.774" v="1460" actId="6264"/>
          <ac:spMkLst>
            <pc:docMk/>
            <pc:sldMk cId="3885596748" sldId="864"/>
            <ac:spMk id="4" creationId="{3F3876C4-DB86-52DA-F398-EC29CFA7BB0C}"/>
          </ac:spMkLst>
        </pc:spChg>
        <pc:spChg chg="add del mod">
          <ac:chgData name="Jan Hagen" userId="3364a20f16d9dd03" providerId="LiveId" clId="{DA075780-B8CD-4D49-8F0E-45F559A4A262}" dt="2026-01-28T15:36:57.774" v="1460" actId="6264"/>
          <ac:spMkLst>
            <pc:docMk/>
            <pc:sldMk cId="3885596748" sldId="864"/>
            <ac:spMk id="5" creationId="{D4928371-8846-692C-2EAD-B8C9313F112A}"/>
          </ac:spMkLst>
        </pc:spChg>
      </pc:sldChg>
      <pc:sldChg chg="new del">
        <pc:chgData name="Jan Hagen" userId="3364a20f16d9dd03" providerId="LiveId" clId="{DA075780-B8CD-4D49-8F0E-45F559A4A262}" dt="2026-01-28T15:37:30.041" v="1463" actId="680"/>
        <pc:sldMkLst>
          <pc:docMk/>
          <pc:sldMk cId="4170015500" sldId="86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4988C9-47FD-448C-8EBC-8984B9B9CB8F}" type="datetimeFigureOut">
              <a:rPr lang="nl-NL" smtClean="0"/>
              <a:t>25-3-2026</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36893F-E081-4052-B879-F19E490112DC}" type="slidenum">
              <a:rPr lang="nl-NL" smtClean="0"/>
              <a:t>‹nr.›</a:t>
            </a:fld>
            <a:endParaRPr lang="nl-NL"/>
          </a:p>
        </p:txBody>
      </p:sp>
    </p:spTree>
    <p:extLst>
      <p:ext uri="{BB962C8B-B14F-4D97-AF65-F5344CB8AC3E}">
        <p14:creationId xmlns:p14="http://schemas.microsoft.com/office/powerpoint/2010/main" val="22086805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BD127F-8F8A-464D-8B54-182CFF9E83B6}" type="datetimeFigureOut">
              <a:rPr lang="nl-NL" smtClean="0"/>
              <a:pPr/>
              <a:t>25-3-2026</a:t>
            </a:fld>
            <a:endParaRPr lang="nl-NL"/>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15653D-FDE9-490E-9998-8191C0B050F1}" type="slidenum">
              <a:rPr lang="nl-NL" smtClean="0"/>
              <a:pPr/>
              <a:t>‹nr.›</a:t>
            </a:fld>
            <a:endParaRPr lang="nl-NL"/>
          </a:p>
        </p:txBody>
      </p:sp>
    </p:spTree>
    <p:extLst>
      <p:ext uri="{BB962C8B-B14F-4D97-AF65-F5344CB8AC3E}">
        <p14:creationId xmlns:p14="http://schemas.microsoft.com/office/powerpoint/2010/main" val="1064997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2215653D-FDE9-490E-9998-8191C0B050F1}" type="slidenum">
              <a:rPr lang="nl-NL" smtClean="0"/>
              <a:pPr/>
              <a:t>1</a:t>
            </a:fld>
            <a:endParaRPr lang="nl-NL" dirty="0"/>
          </a:p>
        </p:txBody>
      </p:sp>
    </p:spTree>
    <p:extLst>
      <p:ext uri="{BB962C8B-B14F-4D97-AF65-F5344CB8AC3E}">
        <p14:creationId xmlns:p14="http://schemas.microsoft.com/office/powerpoint/2010/main" val="736202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215653D-FDE9-490E-9998-8191C0B050F1}" type="slidenum">
              <a:rPr lang="nl-NL" smtClean="0"/>
              <a:pPr/>
              <a:t>18</a:t>
            </a:fld>
            <a:endParaRPr lang="nl-NL"/>
          </a:p>
        </p:txBody>
      </p:sp>
    </p:spTree>
    <p:extLst>
      <p:ext uri="{BB962C8B-B14F-4D97-AF65-F5344CB8AC3E}">
        <p14:creationId xmlns:p14="http://schemas.microsoft.com/office/powerpoint/2010/main" val="31420972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p>
        </p:txBody>
      </p:sp>
      <p:sp>
        <p:nvSpPr>
          <p:cNvPr id="5" name="Tijdelijke aanduiding voor voettekst 4"/>
          <p:cNvSpPr>
            <a:spLocks noGrp="1"/>
          </p:cNvSpPr>
          <p:nvPr>
            <p:ph type="ftr" sz="quarter" idx="11"/>
          </p:nvPr>
        </p:nvSpPr>
        <p:spPr/>
        <p:txBody>
          <a:bodyPr/>
          <a:lstStyle/>
          <a:p>
            <a:r>
              <a:rPr lang="nl-NL"/>
              <a:t>Fokgroep Nubisch  25 februari 2022</a:t>
            </a:r>
            <a:endParaRPr lang="nl-NL" dirty="0"/>
          </a:p>
        </p:txBody>
      </p:sp>
      <p:sp>
        <p:nvSpPr>
          <p:cNvPr id="6" name="Tijdelijke aanduiding voor dianummer 5"/>
          <p:cNvSpPr>
            <a:spLocks noGrp="1"/>
          </p:cNvSpPr>
          <p:nvPr>
            <p:ph type="sldNum" sz="quarter" idx="12"/>
          </p:nvPr>
        </p:nvSpPr>
        <p:spPr/>
        <p:txBody>
          <a:bodyPr/>
          <a:lstStyle/>
          <a:p>
            <a:fld id="{D608D003-AEA0-4923-A91F-9F847A7973F4}" type="slidenum">
              <a:rPr lang="nl-NL" smtClean="0"/>
              <a:pPr/>
              <a:t>‹nr.›</a:t>
            </a:fld>
            <a:endParaRPr lang="nl-NL"/>
          </a:p>
        </p:txBody>
      </p:sp>
      <p:pic>
        <p:nvPicPr>
          <p:cNvPr id="7" name="Afbeelding 6"/>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457200" y="4767264"/>
            <a:ext cx="2133600" cy="273844"/>
          </a:xfrm>
          <a:prstGeom prst="rect">
            <a:avLst/>
          </a:prstGeom>
        </p:spPr>
        <p:txBody>
          <a:bodyPr/>
          <a:lstStyle/>
          <a:p>
            <a:endParaRPr lang="nl-NL"/>
          </a:p>
        </p:txBody>
      </p:sp>
      <p:sp>
        <p:nvSpPr>
          <p:cNvPr id="5" name="Tijdelijke aanduiding voor voettekst 4"/>
          <p:cNvSpPr>
            <a:spLocks noGrp="1"/>
          </p:cNvSpPr>
          <p:nvPr>
            <p:ph type="ftr" sz="quarter" idx="11"/>
          </p:nvPr>
        </p:nvSpPr>
        <p:spPr/>
        <p:txBody>
          <a:bodyPr/>
          <a:lstStyle/>
          <a:p>
            <a:r>
              <a:rPr lang="nl-NL"/>
              <a:t>Fokgroep Nubisch  25 februari 2022</a:t>
            </a:r>
          </a:p>
        </p:txBody>
      </p:sp>
      <p:sp>
        <p:nvSpPr>
          <p:cNvPr id="6" name="Tijdelijke aanduiding voor dianummer 5"/>
          <p:cNvSpPr>
            <a:spLocks noGrp="1"/>
          </p:cNvSpPr>
          <p:nvPr>
            <p:ph type="sldNum" sz="quarter" idx="12"/>
          </p:nvPr>
        </p:nvSpPr>
        <p:spPr/>
        <p:txBody>
          <a:bodyPr/>
          <a:lstStyle/>
          <a:p>
            <a:fld id="{D608D003-AEA0-4923-A91F-9F847A7973F4}" type="slidenum">
              <a:rPr lang="nl-NL" smtClean="0"/>
              <a:pPr/>
              <a:t>‹nr.›</a:t>
            </a:fld>
            <a:endParaRPr lang="nl-NL"/>
          </a:p>
        </p:txBody>
      </p:sp>
      <p:pic>
        <p:nvPicPr>
          <p:cNvPr id="8" name="Afbeelding 7"/>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a:xfrm>
            <a:off x="457200" y="4767264"/>
            <a:ext cx="2133600" cy="273844"/>
          </a:xfrm>
          <a:prstGeom prst="rect">
            <a:avLst/>
          </a:prstGeom>
        </p:spPr>
        <p:txBody>
          <a:bodyPr/>
          <a:lstStyle/>
          <a:p>
            <a:endParaRPr lang="nl-NL"/>
          </a:p>
        </p:txBody>
      </p:sp>
      <p:sp>
        <p:nvSpPr>
          <p:cNvPr id="5" name="Tijdelijke aanduiding voor voettekst 4"/>
          <p:cNvSpPr>
            <a:spLocks noGrp="1"/>
          </p:cNvSpPr>
          <p:nvPr>
            <p:ph type="ftr" sz="quarter" idx="11"/>
          </p:nvPr>
        </p:nvSpPr>
        <p:spPr/>
        <p:txBody>
          <a:bodyPr/>
          <a:lstStyle/>
          <a:p>
            <a:r>
              <a:rPr lang="nl-NL"/>
              <a:t>Fokgroep Nubisch  25 februari 2022</a:t>
            </a:r>
          </a:p>
        </p:txBody>
      </p:sp>
      <p:sp>
        <p:nvSpPr>
          <p:cNvPr id="6" name="Tijdelijke aanduiding voor dianummer 5"/>
          <p:cNvSpPr>
            <a:spLocks noGrp="1"/>
          </p:cNvSpPr>
          <p:nvPr>
            <p:ph type="sldNum" sz="quarter" idx="12"/>
          </p:nvPr>
        </p:nvSpPr>
        <p:spPr/>
        <p:txBody>
          <a:bodyPr/>
          <a:lstStyle/>
          <a:p>
            <a:fld id="{D608D003-AEA0-4923-A91F-9F847A7973F4}" type="slidenum">
              <a:rPr lang="nl-NL" smtClean="0"/>
              <a:pPr/>
              <a:t>‹nr.›</a:t>
            </a:fld>
            <a:endParaRPr lang="nl-NL"/>
          </a:p>
        </p:txBody>
      </p:sp>
      <p:pic>
        <p:nvPicPr>
          <p:cNvPr id="7" name="Afbeelding 6"/>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200151"/>
            <a:ext cx="4038600" cy="3394472"/>
          </a:xfrm>
        </p:spPr>
        <p:txBody>
          <a:bodyPr/>
          <a:lstStyle>
            <a:lvl1pPr>
              <a:buNone/>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p:nvPr>
        </p:nvSpPr>
        <p:spPr>
          <a:xfrm>
            <a:off x="4648200" y="1200151"/>
            <a:ext cx="4038600" cy="3394472"/>
          </a:xfrm>
        </p:spPr>
        <p:txBody>
          <a:bodyPr/>
          <a:lstStyle>
            <a:lvl1pPr>
              <a:buNone/>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atum 4"/>
          <p:cNvSpPr>
            <a:spLocks noGrp="1"/>
          </p:cNvSpPr>
          <p:nvPr>
            <p:ph type="dt" sz="half" idx="10"/>
          </p:nvPr>
        </p:nvSpPr>
        <p:spPr>
          <a:xfrm>
            <a:off x="457200" y="4767264"/>
            <a:ext cx="2133600" cy="273844"/>
          </a:xfrm>
          <a:prstGeom prst="rect">
            <a:avLst/>
          </a:prstGeom>
        </p:spPr>
        <p:txBody>
          <a:bodyPr/>
          <a:lstStyle/>
          <a:p>
            <a:endParaRPr lang="nl-NL"/>
          </a:p>
        </p:txBody>
      </p:sp>
      <p:sp>
        <p:nvSpPr>
          <p:cNvPr id="6" name="Tijdelijke aanduiding voor voettekst 5"/>
          <p:cNvSpPr>
            <a:spLocks noGrp="1"/>
          </p:cNvSpPr>
          <p:nvPr>
            <p:ph type="ftr" sz="quarter" idx="11"/>
          </p:nvPr>
        </p:nvSpPr>
        <p:spPr/>
        <p:txBody>
          <a:bodyPr/>
          <a:lstStyle/>
          <a:p>
            <a:r>
              <a:rPr lang="nl-NL"/>
              <a:t>Fokgroep Nubisch  25 februari 2022</a:t>
            </a:r>
          </a:p>
        </p:txBody>
      </p:sp>
      <p:sp>
        <p:nvSpPr>
          <p:cNvPr id="7" name="Tijdelijke aanduiding voor dianummer 6"/>
          <p:cNvSpPr>
            <a:spLocks noGrp="1"/>
          </p:cNvSpPr>
          <p:nvPr>
            <p:ph type="sldNum" sz="quarter" idx="12"/>
          </p:nvPr>
        </p:nvSpPr>
        <p:spPr/>
        <p:txBody>
          <a:bodyPr/>
          <a:lstStyle/>
          <a:p>
            <a:fld id="{D608D003-AEA0-4923-A91F-9F847A7973F4}" type="slidenum">
              <a:rPr lang="nl-NL" smtClean="0"/>
              <a:pPr/>
              <a:t>‹nr.›</a:t>
            </a:fld>
            <a:endParaRPr lang="nl-NL"/>
          </a:p>
        </p:txBody>
      </p:sp>
      <p:pic>
        <p:nvPicPr>
          <p:cNvPr id="8" name="Afbeelding 7"/>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a:xfrm>
            <a:off x="457200" y="4767264"/>
            <a:ext cx="2133600" cy="273844"/>
          </a:xfrm>
          <a:prstGeom prst="rect">
            <a:avLst/>
          </a:prstGeom>
        </p:spPr>
        <p:txBody>
          <a:bodyPr/>
          <a:lstStyle/>
          <a:p>
            <a:endParaRPr lang="nl-NL"/>
          </a:p>
        </p:txBody>
      </p:sp>
      <p:sp>
        <p:nvSpPr>
          <p:cNvPr id="8" name="Tijdelijke aanduiding voor voettekst 7"/>
          <p:cNvSpPr>
            <a:spLocks noGrp="1"/>
          </p:cNvSpPr>
          <p:nvPr>
            <p:ph type="ftr" sz="quarter" idx="11"/>
          </p:nvPr>
        </p:nvSpPr>
        <p:spPr/>
        <p:txBody>
          <a:bodyPr/>
          <a:lstStyle/>
          <a:p>
            <a:r>
              <a:rPr lang="nl-NL"/>
              <a:t>Fokgroep Nubisch  25 februari 2022</a:t>
            </a:r>
          </a:p>
        </p:txBody>
      </p:sp>
      <p:sp>
        <p:nvSpPr>
          <p:cNvPr id="9" name="Tijdelijke aanduiding voor dianummer 8"/>
          <p:cNvSpPr>
            <a:spLocks noGrp="1"/>
          </p:cNvSpPr>
          <p:nvPr>
            <p:ph type="sldNum" sz="quarter" idx="12"/>
          </p:nvPr>
        </p:nvSpPr>
        <p:spPr/>
        <p:txBody>
          <a:bodyPr/>
          <a:lstStyle/>
          <a:p>
            <a:fld id="{D608D003-AEA0-4923-A91F-9F847A7973F4}" type="slidenum">
              <a:rPr lang="nl-NL" smtClean="0"/>
              <a:pPr/>
              <a:t>‹nr.›</a:t>
            </a:fld>
            <a:endParaRPr lang="nl-NL"/>
          </a:p>
        </p:txBody>
      </p:sp>
      <p:pic>
        <p:nvPicPr>
          <p:cNvPr id="10" name="Afbeelding 9"/>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a:xfrm>
            <a:off x="457200" y="4767264"/>
            <a:ext cx="2133600" cy="273844"/>
          </a:xfrm>
          <a:prstGeom prst="rect">
            <a:avLst/>
          </a:prstGeom>
        </p:spPr>
        <p:txBody>
          <a:bodyPr/>
          <a:lstStyle/>
          <a:p>
            <a:endParaRPr lang="nl-NL"/>
          </a:p>
        </p:txBody>
      </p:sp>
      <p:sp>
        <p:nvSpPr>
          <p:cNvPr id="4" name="Tijdelijke aanduiding voor voettekst 3"/>
          <p:cNvSpPr>
            <a:spLocks noGrp="1"/>
          </p:cNvSpPr>
          <p:nvPr>
            <p:ph type="ftr" sz="quarter" idx="11"/>
          </p:nvPr>
        </p:nvSpPr>
        <p:spPr/>
        <p:txBody>
          <a:bodyPr/>
          <a:lstStyle/>
          <a:p>
            <a:r>
              <a:rPr lang="nl-NL"/>
              <a:t>Fokgroep Nubisch  25 februari 2022</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‹nr.›</a:t>
            </a:fld>
            <a:endParaRPr lang="nl-NL"/>
          </a:p>
        </p:txBody>
      </p:sp>
      <p:pic>
        <p:nvPicPr>
          <p:cNvPr id="6" name="Afbeelding 5"/>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a:xfrm>
            <a:off x="179512" y="4744327"/>
            <a:ext cx="2895600" cy="273844"/>
          </a:xfrm>
        </p:spPr>
        <p:txBody>
          <a:bodyPr/>
          <a:lstStyle/>
          <a:p>
            <a:r>
              <a:rPr lang="nl-NL"/>
              <a:t>Fokgroep Nubisch  25 februari 2022</a:t>
            </a:r>
            <a:endParaRPr lang="nl-NL" dirty="0"/>
          </a:p>
        </p:txBody>
      </p:sp>
      <p:sp>
        <p:nvSpPr>
          <p:cNvPr id="4" name="Tijdelijke aanduiding voor dianummer 3"/>
          <p:cNvSpPr>
            <a:spLocks noGrp="1"/>
          </p:cNvSpPr>
          <p:nvPr>
            <p:ph type="sldNum" sz="quarter" idx="12"/>
          </p:nvPr>
        </p:nvSpPr>
        <p:spPr/>
        <p:txBody>
          <a:bodyPr/>
          <a:lstStyle/>
          <a:p>
            <a:fld id="{D608D003-AEA0-4923-A91F-9F847A7973F4}" type="slidenum">
              <a:rPr lang="nl-NL" smtClean="0"/>
              <a:pPr/>
              <a:t>‹nr.›</a:t>
            </a:fld>
            <a:endParaRPr lang="nl-NL"/>
          </a:p>
        </p:txBody>
      </p:sp>
      <p:pic>
        <p:nvPicPr>
          <p:cNvPr id="5" name="Afbeelding 4"/>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a:xfrm>
            <a:off x="457200" y="4767264"/>
            <a:ext cx="2133600" cy="273844"/>
          </a:xfrm>
          <a:prstGeom prst="rect">
            <a:avLst/>
          </a:prstGeom>
        </p:spPr>
        <p:txBody>
          <a:bodyPr/>
          <a:lstStyle/>
          <a:p>
            <a:endParaRPr lang="nl-NL"/>
          </a:p>
        </p:txBody>
      </p:sp>
      <p:sp>
        <p:nvSpPr>
          <p:cNvPr id="6" name="Tijdelijke aanduiding voor voettekst 5"/>
          <p:cNvSpPr>
            <a:spLocks noGrp="1"/>
          </p:cNvSpPr>
          <p:nvPr>
            <p:ph type="ftr" sz="quarter" idx="11"/>
          </p:nvPr>
        </p:nvSpPr>
        <p:spPr/>
        <p:txBody>
          <a:bodyPr/>
          <a:lstStyle/>
          <a:p>
            <a:r>
              <a:rPr lang="nl-NL"/>
              <a:t>Fokgroep Nubisch  25 februari 2022</a:t>
            </a:r>
          </a:p>
        </p:txBody>
      </p:sp>
      <p:sp>
        <p:nvSpPr>
          <p:cNvPr id="7" name="Tijdelijke aanduiding voor dianummer 6"/>
          <p:cNvSpPr>
            <a:spLocks noGrp="1"/>
          </p:cNvSpPr>
          <p:nvPr>
            <p:ph type="sldNum" sz="quarter" idx="12"/>
          </p:nvPr>
        </p:nvSpPr>
        <p:spPr/>
        <p:txBody>
          <a:bodyPr/>
          <a:lstStyle/>
          <a:p>
            <a:fld id="{D608D003-AEA0-4923-A91F-9F847A7973F4}" type="slidenum">
              <a:rPr lang="nl-NL" smtClean="0"/>
              <a:pPr/>
              <a:t>‹nr.›</a:t>
            </a:fld>
            <a:endParaRPr lang="nl-NL"/>
          </a:p>
        </p:txBody>
      </p:sp>
      <p:pic>
        <p:nvPicPr>
          <p:cNvPr id="8" name="Afbeelding 7"/>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a:xfrm>
            <a:off x="457200" y="4767264"/>
            <a:ext cx="2133600" cy="273844"/>
          </a:xfrm>
          <a:prstGeom prst="rect">
            <a:avLst/>
          </a:prstGeom>
        </p:spPr>
        <p:txBody>
          <a:bodyPr/>
          <a:lstStyle/>
          <a:p>
            <a:endParaRPr lang="nl-NL"/>
          </a:p>
        </p:txBody>
      </p:sp>
      <p:sp>
        <p:nvSpPr>
          <p:cNvPr id="6" name="Tijdelijke aanduiding voor voettekst 5"/>
          <p:cNvSpPr>
            <a:spLocks noGrp="1"/>
          </p:cNvSpPr>
          <p:nvPr>
            <p:ph type="ftr" sz="quarter" idx="11"/>
          </p:nvPr>
        </p:nvSpPr>
        <p:spPr/>
        <p:txBody>
          <a:bodyPr/>
          <a:lstStyle/>
          <a:p>
            <a:r>
              <a:rPr lang="nl-NL"/>
              <a:t>Fokgroep Nubisch  25 februari 2022</a:t>
            </a:r>
          </a:p>
        </p:txBody>
      </p:sp>
      <p:sp>
        <p:nvSpPr>
          <p:cNvPr id="7" name="Tijdelijke aanduiding voor dianummer 6"/>
          <p:cNvSpPr>
            <a:spLocks noGrp="1"/>
          </p:cNvSpPr>
          <p:nvPr>
            <p:ph type="sldNum" sz="quarter" idx="12"/>
          </p:nvPr>
        </p:nvSpPr>
        <p:spPr/>
        <p:txBody>
          <a:bodyPr/>
          <a:lstStyle/>
          <a:p>
            <a:fld id="{D608D003-AEA0-4923-A91F-9F847A7973F4}" type="slidenum">
              <a:rPr lang="nl-NL" smtClean="0"/>
              <a:pPr/>
              <a:t>‹nr.›</a:t>
            </a:fld>
            <a:endParaRPr lang="nl-NL"/>
          </a:p>
        </p:txBody>
      </p:sp>
      <p:pic>
        <p:nvPicPr>
          <p:cNvPr id="8" name="Afbeelding 7"/>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457200" y="4767264"/>
            <a:ext cx="2133600" cy="273844"/>
          </a:xfrm>
          <a:prstGeom prst="rect">
            <a:avLst/>
          </a:prstGeom>
        </p:spPr>
        <p:txBody>
          <a:bodyPr/>
          <a:lstStyle/>
          <a:p>
            <a:endParaRPr lang="nl-NL"/>
          </a:p>
        </p:txBody>
      </p:sp>
      <p:sp>
        <p:nvSpPr>
          <p:cNvPr id="5" name="Tijdelijke aanduiding voor voettekst 4"/>
          <p:cNvSpPr>
            <a:spLocks noGrp="1"/>
          </p:cNvSpPr>
          <p:nvPr>
            <p:ph type="ftr" sz="quarter" idx="11"/>
          </p:nvPr>
        </p:nvSpPr>
        <p:spPr/>
        <p:txBody>
          <a:bodyPr/>
          <a:lstStyle/>
          <a:p>
            <a:r>
              <a:rPr lang="nl-NL"/>
              <a:t>Fokgroep Nubisch  25 februari 2022</a:t>
            </a:r>
          </a:p>
        </p:txBody>
      </p:sp>
      <p:sp>
        <p:nvSpPr>
          <p:cNvPr id="6" name="Tijdelijke aanduiding voor dianummer 5"/>
          <p:cNvSpPr>
            <a:spLocks noGrp="1"/>
          </p:cNvSpPr>
          <p:nvPr>
            <p:ph type="sldNum" sz="quarter" idx="12"/>
          </p:nvPr>
        </p:nvSpPr>
        <p:spPr/>
        <p:txBody>
          <a:bodyPr/>
          <a:lstStyle/>
          <a:p>
            <a:fld id="{D608D003-AEA0-4923-A91F-9F847A7973F4}" type="slidenum">
              <a:rPr lang="nl-NL" smtClean="0"/>
              <a:pPr/>
              <a:t>‹nr.›</a:t>
            </a:fld>
            <a:endParaRPr lang="nl-NL"/>
          </a:p>
        </p:txBody>
      </p:sp>
      <p:pic>
        <p:nvPicPr>
          <p:cNvPr id="7" name="Afbeelding 6"/>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05979"/>
            <a:ext cx="2057400" cy="4388644"/>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05979"/>
            <a:ext cx="6019800" cy="4388644"/>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457200" y="4767264"/>
            <a:ext cx="2133600" cy="273844"/>
          </a:xfrm>
          <a:prstGeom prst="rect">
            <a:avLst/>
          </a:prstGeom>
        </p:spPr>
        <p:txBody>
          <a:bodyPr/>
          <a:lstStyle/>
          <a:p>
            <a:endParaRPr lang="nl-NL"/>
          </a:p>
        </p:txBody>
      </p:sp>
      <p:sp>
        <p:nvSpPr>
          <p:cNvPr id="5" name="Tijdelijke aanduiding voor voettekst 4"/>
          <p:cNvSpPr>
            <a:spLocks noGrp="1"/>
          </p:cNvSpPr>
          <p:nvPr>
            <p:ph type="ftr" sz="quarter" idx="11"/>
          </p:nvPr>
        </p:nvSpPr>
        <p:spPr/>
        <p:txBody>
          <a:bodyPr/>
          <a:lstStyle/>
          <a:p>
            <a:r>
              <a:rPr lang="nl-NL"/>
              <a:t>Fokgroep Nubisch  25 februari 2022</a:t>
            </a:r>
          </a:p>
        </p:txBody>
      </p:sp>
      <p:sp>
        <p:nvSpPr>
          <p:cNvPr id="6" name="Tijdelijke aanduiding voor dianummer 5"/>
          <p:cNvSpPr>
            <a:spLocks noGrp="1"/>
          </p:cNvSpPr>
          <p:nvPr>
            <p:ph type="sldNum" sz="quarter" idx="12"/>
          </p:nvPr>
        </p:nvSpPr>
        <p:spPr/>
        <p:txBody>
          <a:bodyPr/>
          <a:lstStyle/>
          <a:p>
            <a:fld id="{D608D003-AEA0-4923-A91F-9F847A7973F4}" type="slidenum">
              <a:rPr lang="nl-NL" smtClean="0"/>
              <a:pPr/>
              <a:t>‹nr.›</a:t>
            </a:fld>
            <a:endParaRPr lang="nl-NL"/>
          </a:p>
        </p:txBody>
      </p:sp>
      <p:pic>
        <p:nvPicPr>
          <p:cNvPr id="7" name="Afbeelding 6"/>
          <p:cNvPicPr>
            <a:picLocks noChangeAspect="1"/>
          </p:cNvPicPr>
          <p:nvPr userDrawn="1"/>
        </p:nvPicPr>
        <p:blipFill>
          <a:blip r:embed="rId2"/>
          <a:stretch>
            <a:fillRect/>
          </a:stretch>
        </p:blipFill>
        <p:spPr>
          <a:xfrm flipH="1">
            <a:off x="7618030" y="-501"/>
            <a:ext cx="1525970" cy="120065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05978"/>
            <a:ext cx="7211144" cy="857250"/>
          </a:xfrm>
          <a:prstGeom prst="rect">
            <a:avLst/>
          </a:prstGeom>
        </p:spPr>
        <p:txBody>
          <a:bodyPr vert="horz" lIns="91440" tIns="45720" rIns="91440" bIns="45720" rtlCol="0" anchor="ctr">
            <a:normAutofit/>
          </a:bodyPr>
          <a:lstStyle/>
          <a:p>
            <a:r>
              <a:rPr lang="nl-NL" dirty="0"/>
              <a:t>Klik om de stijl te bewerken</a:t>
            </a:r>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p:cNvSpPr>
            <a:spLocks noGrp="1"/>
          </p:cNvSpPr>
          <p:nvPr>
            <p:ph type="ftr" sz="quarter" idx="3"/>
          </p:nvPr>
        </p:nvSpPr>
        <p:spPr>
          <a:xfrm>
            <a:off x="21121"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l-NL"/>
              <a:t>Fokgroep Nubisch  25 februari 2022</a:t>
            </a:r>
            <a:endParaRPr lang="nl-NL" dirty="0"/>
          </a:p>
        </p:txBody>
      </p:sp>
      <p:sp>
        <p:nvSpPr>
          <p:cNvPr id="6" name="Tijdelijke aanduiding voor dianumm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608D003-AEA0-4923-A91F-9F847A7973F4}" type="slidenum">
              <a:rPr lang="nl-NL" smtClean="0"/>
              <a:pPr/>
              <a:t>‹nr.›</a:t>
            </a:fld>
            <a:endParaRPr lang="nl-NL"/>
          </a:p>
        </p:txBody>
      </p:sp>
      <p:pic>
        <p:nvPicPr>
          <p:cNvPr id="7" name="Picture 2"/>
          <p:cNvPicPr>
            <a:picLocks noChangeAspect="1" noChangeArrowheads="1"/>
          </p:cNvPicPr>
          <p:nvPr userDrawn="1"/>
        </p:nvPicPr>
        <p:blipFill>
          <a:blip r:embed="rId13" cstate="screen"/>
          <a:srcRect/>
          <a:stretch>
            <a:fillRect/>
          </a:stretch>
        </p:blipFill>
        <p:spPr bwMode="auto">
          <a:xfrm>
            <a:off x="7718918" y="1"/>
            <a:ext cx="1425082" cy="1115713"/>
          </a:xfrm>
          <a:prstGeom prst="rect">
            <a:avLst/>
          </a:prstGeom>
          <a:noFill/>
          <a:ln w="9525">
            <a:noFill/>
            <a:miter lim="800000"/>
            <a:headEnd/>
            <a:tailEnd/>
          </a:ln>
        </p:spPr>
      </p:pic>
      <p:pic>
        <p:nvPicPr>
          <p:cNvPr id="8" name="Afbeelding 7"/>
          <p:cNvPicPr>
            <a:picLocks noChangeAspect="1"/>
          </p:cNvPicPr>
          <p:nvPr userDrawn="1"/>
        </p:nvPicPr>
        <p:blipFill>
          <a:blip r:embed="rId14"/>
          <a:stretch>
            <a:fillRect/>
          </a:stretch>
        </p:blipFill>
        <p:spPr>
          <a:xfrm flipH="1">
            <a:off x="7618030" y="-501"/>
            <a:ext cx="1525970" cy="120065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grond, persoon, vee, kleding&#10;&#10;Door AI gegenereerde inhoud is mogelijk onjuist.">
            <a:extLst>
              <a:ext uri="{FF2B5EF4-FFF2-40B4-BE49-F238E27FC236}">
                <a16:creationId xmlns:a16="http://schemas.microsoft.com/office/drawing/2014/main" id="{F962111D-DEB4-08E4-95AA-F2D38A3BB5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74" y="-2941"/>
            <a:ext cx="7453970" cy="4705482"/>
          </a:xfrm>
          <a:prstGeom prst="rect">
            <a:avLst/>
          </a:prstGeom>
        </p:spPr>
      </p:pic>
      <p:sp>
        <p:nvSpPr>
          <p:cNvPr id="4" name="Tijdelijke aanduiding voor dianummer 3"/>
          <p:cNvSpPr>
            <a:spLocks noGrp="1"/>
          </p:cNvSpPr>
          <p:nvPr>
            <p:ph type="sldNum" sz="quarter" idx="12"/>
          </p:nvPr>
        </p:nvSpPr>
        <p:spPr/>
        <p:txBody>
          <a:bodyPr/>
          <a:lstStyle/>
          <a:p>
            <a:fld id="{D608D003-AEA0-4923-A91F-9F847A7973F4}" type="slidenum">
              <a:rPr lang="nl-NL" smtClean="0"/>
              <a:pPr/>
              <a:t>1</a:t>
            </a:fld>
            <a:endParaRPr lang="nl-NL" dirty="0"/>
          </a:p>
        </p:txBody>
      </p:sp>
      <p:sp>
        <p:nvSpPr>
          <p:cNvPr id="5" name="Tijdelijke aanduiding voor voettekst 4"/>
          <p:cNvSpPr>
            <a:spLocks noGrp="1"/>
          </p:cNvSpPr>
          <p:nvPr>
            <p:ph type="ftr" sz="quarter" idx="11"/>
          </p:nvPr>
        </p:nvSpPr>
        <p:spPr/>
        <p:txBody>
          <a:bodyPr/>
          <a:lstStyle/>
          <a:p>
            <a:r>
              <a:rPr lang="nl-NL" dirty="0"/>
              <a:t>Fokgroep Nubisch 28 maart 2026</a:t>
            </a:r>
          </a:p>
        </p:txBody>
      </p:sp>
      <p:sp>
        <p:nvSpPr>
          <p:cNvPr id="2" name="Titel 1"/>
          <p:cNvSpPr>
            <a:spLocks noGrp="1"/>
          </p:cNvSpPr>
          <p:nvPr>
            <p:ph type="ctrTitle" idx="4294967295"/>
          </p:nvPr>
        </p:nvSpPr>
        <p:spPr>
          <a:xfrm>
            <a:off x="611560" y="1135"/>
            <a:ext cx="7005584" cy="842423"/>
          </a:xfrm>
        </p:spPr>
        <p:txBody>
          <a:bodyPr>
            <a:noAutofit/>
          </a:bodyPr>
          <a:lstStyle/>
          <a:p>
            <a:r>
              <a:rPr lang="nl-NL" sz="3200" b="1" i="1" dirty="0">
                <a:solidFill>
                  <a:srgbClr val="FF0000"/>
                </a:solidFill>
              </a:rPr>
              <a:t>Jaarvergadering Fokgroep Nubisch</a:t>
            </a:r>
          </a:p>
        </p:txBody>
      </p:sp>
      <p:sp>
        <p:nvSpPr>
          <p:cNvPr id="3" name="Ondertitel 2"/>
          <p:cNvSpPr>
            <a:spLocks noGrp="1"/>
          </p:cNvSpPr>
          <p:nvPr>
            <p:ph type="subTitle" idx="1"/>
          </p:nvPr>
        </p:nvSpPr>
        <p:spPr>
          <a:xfrm>
            <a:off x="2051720" y="3723878"/>
            <a:ext cx="5476932" cy="982214"/>
          </a:xfrm>
        </p:spPr>
        <p:txBody>
          <a:bodyPr>
            <a:normAutofit lnSpcReduction="10000"/>
          </a:bodyPr>
          <a:lstStyle/>
          <a:p>
            <a:pPr>
              <a:spcBef>
                <a:spcPct val="0"/>
              </a:spcBef>
            </a:pPr>
            <a:r>
              <a:rPr lang="nl-NL" b="1" i="1" dirty="0">
                <a:solidFill>
                  <a:srgbClr val="002060"/>
                </a:solidFill>
                <a:latin typeface="+mj-lt"/>
                <a:ea typeface="+mj-ea"/>
                <a:cs typeface="+mj-cs"/>
              </a:rPr>
              <a:t>MFC “de Pauw” te Klarenbeek, </a:t>
            </a:r>
          </a:p>
          <a:p>
            <a:pPr>
              <a:spcBef>
                <a:spcPct val="0"/>
              </a:spcBef>
            </a:pPr>
            <a:r>
              <a:rPr lang="nl-NL" b="1" i="1" dirty="0">
                <a:solidFill>
                  <a:srgbClr val="002060"/>
                </a:solidFill>
                <a:latin typeface="+mj-lt"/>
                <a:ea typeface="+mj-ea"/>
                <a:cs typeface="+mj-cs"/>
              </a:rPr>
              <a:t>  28 maart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a:spLocks noGrp="1"/>
          </p:cNvSpPr>
          <p:nvPr>
            <p:ph type="sldNum" sz="quarter" idx="12"/>
          </p:nvPr>
        </p:nvSpPr>
        <p:spPr/>
        <p:txBody>
          <a:bodyPr/>
          <a:lstStyle/>
          <a:p>
            <a:pPr>
              <a:defRPr/>
            </a:pPr>
            <a:fld id="{26E72EEC-9C6D-4B7B-A786-8E1C02C4454C}" type="slidenum">
              <a:rPr lang="nl-NL"/>
              <a:pPr>
                <a:defRPr/>
              </a:pPr>
              <a:t>2</a:t>
            </a:fld>
            <a:endParaRPr lang="nl-NL" dirty="0"/>
          </a:p>
        </p:txBody>
      </p:sp>
      <p:sp>
        <p:nvSpPr>
          <p:cNvPr id="27651" name="Rectangle 2"/>
          <p:cNvSpPr>
            <a:spLocks noGrp="1" noChangeArrowheads="1"/>
          </p:cNvSpPr>
          <p:nvPr>
            <p:ph type="title" idx="4294967295"/>
          </p:nvPr>
        </p:nvSpPr>
        <p:spPr>
          <a:xfrm>
            <a:off x="368728" y="61963"/>
            <a:ext cx="7272808" cy="565571"/>
          </a:xfrm>
        </p:spPr>
        <p:txBody>
          <a:bodyPr>
            <a:normAutofit fontScale="90000"/>
          </a:bodyPr>
          <a:lstStyle/>
          <a:p>
            <a:pPr eaLnBrk="1" hangingPunct="1"/>
            <a:r>
              <a:rPr lang="nl-NL" dirty="0"/>
              <a:t>Agenda 28 maart 2026</a:t>
            </a:r>
          </a:p>
        </p:txBody>
      </p:sp>
      <p:sp>
        <p:nvSpPr>
          <p:cNvPr id="6" name="Tijdelijke aanduiding voor voettekst 5"/>
          <p:cNvSpPr>
            <a:spLocks noGrp="1"/>
          </p:cNvSpPr>
          <p:nvPr>
            <p:ph type="ftr" sz="quarter" idx="11"/>
          </p:nvPr>
        </p:nvSpPr>
        <p:spPr>
          <a:xfrm>
            <a:off x="179512" y="4876006"/>
            <a:ext cx="2895600" cy="360040"/>
          </a:xfrm>
        </p:spPr>
        <p:txBody>
          <a:bodyPr/>
          <a:lstStyle/>
          <a:p>
            <a:r>
              <a:rPr lang="nl-NL" dirty="0"/>
              <a:t>Fokgroep Nubisch 28 maart 2026</a:t>
            </a:r>
          </a:p>
          <a:p>
            <a:endParaRPr lang="nl-NL" dirty="0"/>
          </a:p>
        </p:txBody>
      </p:sp>
      <p:sp>
        <p:nvSpPr>
          <p:cNvPr id="3" name="Tekstvak 2">
            <a:extLst>
              <a:ext uri="{FF2B5EF4-FFF2-40B4-BE49-F238E27FC236}">
                <a16:creationId xmlns:a16="http://schemas.microsoft.com/office/drawing/2014/main" id="{4097D802-1412-76F1-C83D-77697EE64024}"/>
              </a:ext>
            </a:extLst>
          </p:cNvPr>
          <p:cNvSpPr txBox="1"/>
          <p:nvPr/>
        </p:nvSpPr>
        <p:spPr>
          <a:xfrm>
            <a:off x="368728" y="555527"/>
            <a:ext cx="8451744" cy="4308231"/>
          </a:xfrm>
          <a:prstGeom prst="rect">
            <a:avLst/>
          </a:prstGeom>
          <a:noFill/>
        </p:spPr>
        <p:txBody>
          <a:bodyPr wrap="square">
            <a:spAutoFit/>
          </a:bodyPr>
          <a:lstStyle/>
          <a:p>
            <a:pPr marL="342900" lvl="0" indent="-342900">
              <a:buFont typeface="+mj-lt"/>
              <a:buAutoNum type="arabicPeriod"/>
            </a:pPr>
            <a:r>
              <a:rPr lang="nl-NL"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Opening</a:t>
            </a:r>
          </a:p>
          <a:p>
            <a:pPr marL="342900" lvl="0" indent="-342900">
              <a:buFont typeface="+mj-lt"/>
              <a:buAutoNum type="arabicPeriod"/>
            </a:pPr>
            <a:r>
              <a:rPr lang="nl-NL"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Ingekomen stukken en mededelingen</a:t>
            </a:r>
          </a:p>
          <a:p>
            <a:pPr marL="342900" lvl="0" indent="-342900">
              <a:buFont typeface="+mj-lt"/>
              <a:buAutoNum type="arabicPeriod"/>
            </a:pPr>
            <a:r>
              <a:rPr lang="nl-NL"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Vaststellen notulen ALV 2025</a:t>
            </a:r>
          </a:p>
          <a:p>
            <a:pPr marL="342900" lvl="0" indent="-342900">
              <a:buFont typeface="+mj-lt"/>
              <a:buAutoNum type="arabicPeriod"/>
            </a:pPr>
            <a:r>
              <a:rPr lang="nl-NL"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 jaar FNG</a:t>
            </a:r>
          </a:p>
          <a:p>
            <a:pPr marL="342900" lvl="0" indent="-342900">
              <a:lnSpc>
                <a:spcPct val="115000"/>
              </a:lnSpc>
              <a:spcAft>
                <a:spcPts val="1000"/>
              </a:spcAft>
              <a:buFont typeface="+mj-lt"/>
              <a:buAutoNum type="arabicPeriod"/>
            </a:pP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Terugblik op en evaluatie van het afgelopen jaar o.a.</a:t>
            </a:r>
            <a:br>
              <a:rPr lang="nl-NL" sz="1200" kern="100" dirty="0">
                <a:effectLst/>
                <a:latin typeface="Calibri" panose="020F0502020204030204" pitchFamily="34" charset="0"/>
                <a:ea typeface="Calibri" panose="020F0502020204030204" pitchFamily="34" charset="0"/>
                <a:cs typeface="Times New Roman" panose="02020603050405020304" pitchFamily="18" charset="0"/>
              </a:rPr>
            </a:b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-landelijke CW-</a:t>
            </a:r>
            <a:r>
              <a:rPr lang="nl-NL" sz="1200" kern="100" dirty="0" err="1">
                <a:effectLst/>
                <a:latin typeface="Calibri" panose="020F0502020204030204" pitchFamily="34" charset="0"/>
                <a:ea typeface="Calibri" panose="020F0502020204030204" pitchFamily="34" charset="0"/>
                <a:cs typeface="Times New Roman" panose="02020603050405020304" pitchFamily="18" charset="0"/>
              </a:rPr>
              <a:t>fokgroepkeuring</a:t>
            </a: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 14 juni 2025 Heeten</a:t>
            </a:r>
            <a:br>
              <a:rPr lang="nl-NL" sz="1200" kern="100" dirty="0">
                <a:effectLst/>
                <a:latin typeface="Calibri" panose="020F0502020204030204" pitchFamily="34" charset="0"/>
                <a:ea typeface="Calibri" panose="020F0502020204030204" pitchFamily="34" charset="0"/>
                <a:cs typeface="Times New Roman" panose="02020603050405020304" pitchFamily="18" charset="0"/>
              </a:rPr>
            </a:b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-overige keuringen</a:t>
            </a:r>
          </a:p>
          <a:p>
            <a:pPr marL="342900" lvl="0" indent="-342900">
              <a:lnSpc>
                <a:spcPct val="115000"/>
              </a:lnSpc>
              <a:spcAft>
                <a:spcPts val="1000"/>
              </a:spcAft>
              <a:buFont typeface="+mj-lt"/>
              <a:buAutoNum type="arabicPeriod"/>
            </a:pP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Rasspecialist Engel </a:t>
            </a:r>
            <a:r>
              <a:rPr lang="nl-NL" sz="1200" kern="100" dirty="0" err="1">
                <a:effectLst/>
                <a:latin typeface="Calibri" panose="020F0502020204030204" pitchFamily="34" charset="0"/>
                <a:ea typeface="Calibri" panose="020F0502020204030204" pitchFamily="34" charset="0"/>
                <a:cs typeface="Times New Roman" panose="02020603050405020304" pitchFamily="18" charset="0"/>
              </a:rPr>
              <a:t>Kupers</a:t>
            </a: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 aan het woord, o.a. </a:t>
            </a:r>
            <a:r>
              <a:rPr lang="nl-NL" sz="1200" kern="100" dirty="0" err="1">
                <a:effectLst/>
                <a:latin typeface="Calibri" panose="020F0502020204030204" pitchFamily="34" charset="0"/>
                <a:ea typeface="Calibri" panose="020F0502020204030204" pitchFamily="34" charset="0"/>
                <a:cs typeface="Times New Roman" panose="02020603050405020304" pitchFamily="18" charset="0"/>
              </a:rPr>
              <a:t>hoornloos</a:t>
            </a: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 fokken</a:t>
            </a:r>
          </a:p>
          <a:p>
            <a:pPr marL="342900" lvl="0" indent="-342900">
              <a:lnSpc>
                <a:spcPct val="115000"/>
              </a:lnSpc>
              <a:spcAft>
                <a:spcPts val="1000"/>
              </a:spcAft>
              <a:buFont typeface="+mj-lt"/>
              <a:buAutoNum type="arabicPeriod"/>
            </a:pP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Toekomst FNG n.a.v. “de bakens verzet” uit 2002. Hoe verder, waar willen wij naar toe met Nubisch en welk pad moeten wij daarbij volgen en wat is daarvoor nodig. Voorstel fokcommissie is het instellen werkgroep/commissie die dit verder uitgaat werken.</a:t>
            </a:r>
          </a:p>
          <a:p>
            <a:pPr marL="342900" lvl="0" indent="-342900">
              <a:lnSpc>
                <a:spcPct val="107000"/>
              </a:lnSpc>
              <a:buFont typeface="+mj-lt"/>
              <a:buAutoNum type="arabicPeriod"/>
            </a:pP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Prijsuitreiking kampioenen en reserve kampioenen van de landelijke </a:t>
            </a:r>
            <a:r>
              <a:rPr lang="nl-NL" sz="1200" kern="100" dirty="0" err="1">
                <a:effectLst/>
                <a:latin typeface="Calibri" panose="020F0502020204030204" pitchFamily="34" charset="0"/>
                <a:ea typeface="Calibri" panose="020F0502020204030204" pitchFamily="34" charset="0"/>
                <a:cs typeface="Times New Roman" panose="02020603050405020304" pitchFamily="18" charset="0"/>
              </a:rPr>
              <a:t>Fokgroepkeuring</a:t>
            </a: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 14 juni Heeten 2025 en Nationale keuring 6 september 2025 te Nijkerk</a:t>
            </a:r>
          </a:p>
          <a:p>
            <a:pPr marL="342900" lvl="0" indent="-342900">
              <a:lnSpc>
                <a:spcPct val="115000"/>
              </a:lnSpc>
              <a:spcAft>
                <a:spcPts val="1000"/>
              </a:spcAft>
              <a:buFont typeface="+mj-lt"/>
              <a:buAutoNum type="arabicPeriod"/>
            </a:pP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Keuringen 2026 waarbij 2 inspecteurs aanwezig moeten zijn. </a:t>
            </a:r>
          </a:p>
          <a:p>
            <a:pPr marL="342900" lvl="0" indent="-342900">
              <a:lnSpc>
                <a:spcPct val="115000"/>
              </a:lnSpc>
              <a:spcAft>
                <a:spcPts val="1000"/>
              </a:spcAft>
              <a:buFont typeface="+mj-lt"/>
              <a:buAutoNum type="arabicPeriod"/>
            </a:pP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Rondvraag</a:t>
            </a:r>
          </a:p>
          <a:p>
            <a:pPr marL="342900" lvl="0" indent="-342900">
              <a:lnSpc>
                <a:spcPct val="115000"/>
              </a:lnSpc>
              <a:spcAft>
                <a:spcPts val="1000"/>
              </a:spcAft>
              <a:buFont typeface="+mj-lt"/>
              <a:buAutoNum type="arabicPeriod"/>
            </a:pP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Sluiting uiterlijk 12.00 uur en aansluitend lunch</a:t>
            </a:r>
          </a:p>
          <a:p>
            <a:pPr marL="342900" lvl="0" indent="-342900">
              <a:lnSpc>
                <a:spcPct val="107000"/>
              </a:lnSpc>
              <a:spcAft>
                <a:spcPts val="800"/>
              </a:spcAft>
              <a:buFont typeface="+mj-lt"/>
              <a:buAutoNum type="arabicPeriod"/>
            </a:pPr>
            <a:r>
              <a:rPr lang="nl-NL" sz="1200" kern="100" dirty="0">
                <a:effectLst/>
                <a:latin typeface="Calibri" panose="020F0502020204030204" pitchFamily="34" charset="0"/>
                <a:ea typeface="Calibri" panose="020F0502020204030204" pitchFamily="34" charset="0"/>
                <a:cs typeface="Times New Roman" panose="02020603050405020304" pitchFamily="18" charset="0"/>
              </a:rPr>
              <a:t>Bezoek stallen Nikkels / Hagen voor de liefhebbers.</a:t>
            </a:r>
          </a:p>
        </p:txBody>
      </p:sp>
    </p:spTree>
    <p:extLst>
      <p:ext uri="{BB962C8B-B14F-4D97-AF65-F5344CB8AC3E}">
        <p14:creationId xmlns:p14="http://schemas.microsoft.com/office/powerpoint/2010/main" val="3612581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r>
              <a:rPr lang="nl-NL" dirty="0"/>
              <a:t>Fokgroep Nubisch 28 maart 2026</a:t>
            </a:r>
          </a:p>
        </p:txBody>
      </p:sp>
      <p:sp>
        <p:nvSpPr>
          <p:cNvPr id="3" name="Tijdelijke aanduiding voor dianummer 2"/>
          <p:cNvSpPr>
            <a:spLocks noGrp="1"/>
          </p:cNvSpPr>
          <p:nvPr>
            <p:ph type="sldNum" sz="quarter" idx="12"/>
          </p:nvPr>
        </p:nvSpPr>
        <p:spPr/>
        <p:txBody>
          <a:bodyPr/>
          <a:lstStyle/>
          <a:p>
            <a:fld id="{D608D003-AEA0-4923-A91F-9F847A7973F4}" type="slidenum">
              <a:rPr lang="nl-NL" smtClean="0"/>
              <a:pPr/>
              <a:t>3</a:t>
            </a:fld>
            <a:endParaRPr lang="nl-NL"/>
          </a:p>
        </p:txBody>
      </p:sp>
      <p:pic>
        <p:nvPicPr>
          <p:cNvPr id="1026" name="Picture 2" descr="http://www.knbb-nwn.nl/content/28159/news/clnt/3548689_1_org.png"/>
          <p:cNvPicPr>
            <a:picLocks noChangeAspect="1" noChangeArrowheads="1"/>
          </p:cNvPicPr>
          <p:nvPr/>
        </p:nvPicPr>
        <p:blipFill>
          <a:blip r:embed="rId2" cstate="print"/>
          <a:srcRect/>
          <a:stretch>
            <a:fillRect/>
          </a:stretch>
        </p:blipFill>
        <p:spPr bwMode="auto">
          <a:xfrm>
            <a:off x="6115113" y="0"/>
            <a:ext cx="1504887" cy="1440160"/>
          </a:xfrm>
          <a:prstGeom prst="rect">
            <a:avLst/>
          </a:prstGeom>
          <a:noFill/>
        </p:spPr>
      </p:pic>
      <p:pic>
        <p:nvPicPr>
          <p:cNvPr id="6" name="Afbeelding 5" descr="Afbeelding met schets, verven, tekening, zoogdier">
            <a:extLst>
              <a:ext uri="{FF2B5EF4-FFF2-40B4-BE49-F238E27FC236}">
                <a16:creationId xmlns:a16="http://schemas.microsoft.com/office/drawing/2014/main" id="{6C316D2F-E7BD-99DF-80D5-B75DF89EE6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75414"/>
            <a:ext cx="5933470" cy="46501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205978"/>
            <a:ext cx="7211144" cy="1861716"/>
          </a:xfrm>
        </p:spPr>
        <p:txBody>
          <a:bodyPr>
            <a:normAutofit/>
          </a:bodyPr>
          <a:lstStyle/>
          <a:p>
            <a:r>
              <a:rPr lang="nl-NL" dirty="0"/>
              <a:t>2: Ingekomen stukken 2024 en mededelingen</a:t>
            </a:r>
          </a:p>
        </p:txBody>
      </p:sp>
      <p:sp>
        <p:nvSpPr>
          <p:cNvPr id="5" name="Tijdelijke aanduiding voor inhoud 4"/>
          <p:cNvSpPr>
            <a:spLocks noGrp="1"/>
          </p:cNvSpPr>
          <p:nvPr>
            <p:ph idx="1"/>
          </p:nvPr>
        </p:nvSpPr>
        <p:spPr>
          <a:xfrm>
            <a:off x="457200" y="2211711"/>
            <a:ext cx="8229600" cy="2304255"/>
          </a:xfrm>
        </p:spPr>
        <p:txBody>
          <a:bodyPr>
            <a:normAutofit/>
          </a:bodyPr>
          <a:lstStyle/>
          <a:p>
            <a:r>
              <a:rPr lang="nl-NL" sz="2800" dirty="0"/>
              <a:t>15-11-2025 Fokcommissies overleg met NOG in Harderwijk.</a:t>
            </a:r>
          </a:p>
          <a:p>
            <a:r>
              <a:rPr lang="nl-NL" sz="2800" dirty="0"/>
              <a:t>“De bakens verzet” uit 2002 en nu verder, zie agendapunt 7</a:t>
            </a:r>
          </a:p>
          <a:p>
            <a:endParaRPr lang="nl-NL" dirty="0"/>
          </a:p>
          <a:p>
            <a:endParaRPr lang="nl-NL" b="1" dirty="0"/>
          </a:p>
        </p:txBody>
      </p:sp>
      <p:sp>
        <p:nvSpPr>
          <p:cNvPr id="2" name="Tijdelijke aanduiding voor voettekst 1"/>
          <p:cNvSpPr>
            <a:spLocks noGrp="1"/>
          </p:cNvSpPr>
          <p:nvPr>
            <p:ph type="ftr" sz="quarter" idx="11"/>
          </p:nvPr>
        </p:nvSpPr>
        <p:spPr/>
        <p:txBody>
          <a:bodyPr/>
          <a:lstStyle/>
          <a:p>
            <a:r>
              <a:rPr lang="nl-NL" dirty="0"/>
              <a:t>Fokgroep Nubisch  28 maart 2026</a:t>
            </a:r>
          </a:p>
        </p:txBody>
      </p:sp>
      <p:sp>
        <p:nvSpPr>
          <p:cNvPr id="3" name="Tijdelijke aanduiding voor dianummer 2"/>
          <p:cNvSpPr>
            <a:spLocks noGrp="1"/>
          </p:cNvSpPr>
          <p:nvPr>
            <p:ph type="sldNum" sz="quarter" idx="12"/>
          </p:nvPr>
        </p:nvSpPr>
        <p:spPr/>
        <p:txBody>
          <a:bodyPr/>
          <a:lstStyle/>
          <a:p>
            <a:fld id="{D608D003-AEA0-4923-A91F-9F847A7973F4}" type="slidenum">
              <a:rPr lang="nl-NL" smtClean="0"/>
              <a:pPr/>
              <a:t>4</a:t>
            </a:fld>
            <a:endParaRPr lang="nl-NL"/>
          </a:p>
        </p:txBody>
      </p:sp>
    </p:spTree>
    <p:extLst>
      <p:ext uri="{BB962C8B-B14F-4D97-AF65-F5344CB8AC3E}">
        <p14:creationId xmlns:p14="http://schemas.microsoft.com/office/powerpoint/2010/main" val="1886450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2067694"/>
            <a:ext cx="7211144" cy="857250"/>
          </a:xfrm>
        </p:spPr>
        <p:txBody>
          <a:bodyPr>
            <a:normAutofit fontScale="90000"/>
          </a:bodyPr>
          <a:lstStyle/>
          <a:p>
            <a:pPr marL="0" indent="0">
              <a:spcAft>
                <a:spcPts val="0"/>
              </a:spcAft>
            </a:pPr>
            <a:r>
              <a:rPr lang="nl-NL" dirty="0">
                <a:solidFill>
                  <a:srgbClr val="000000"/>
                </a:solidFill>
                <a:latin typeface="Calibri" panose="020F0502020204030204" pitchFamily="34" charset="0"/>
                <a:ea typeface="Times New Roman" panose="02020603050405020304" pitchFamily="18" charset="0"/>
                <a:cs typeface="Calibri" panose="020F0502020204030204" pitchFamily="34" charset="0"/>
              </a:rPr>
              <a:t>3: Vaststellen notulen ALV 2025</a:t>
            </a:r>
          </a:p>
        </p:txBody>
      </p:sp>
      <p:sp>
        <p:nvSpPr>
          <p:cNvPr id="3" name="Tijdelijke aanduiding voor voettekst 2"/>
          <p:cNvSpPr>
            <a:spLocks noGrp="1"/>
          </p:cNvSpPr>
          <p:nvPr>
            <p:ph type="ftr" sz="quarter" idx="11"/>
          </p:nvPr>
        </p:nvSpPr>
        <p:spPr/>
        <p:txBody>
          <a:bodyPr/>
          <a:lstStyle/>
          <a:p>
            <a:r>
              <a:rPr lang="nl-NL" dirty="0"/>
              <a:t>Fokgroep Nubisch  28 maart 2026</a:t>
            </a:r>
          </a:p>
        </p:txBody>
      </p:sp>
      <p:sp>
        <p:nvSpPr>
          <p:cNvPr id="4" name="Tijdelijke aanduiding voor dianummer 3"/>
          <p:cNvSpPr>
            <a:spLocks noGrp="1"/>
          </p:cNvSpPr>
          <p:nvPr>
            <p:ph type="sldNum" sz="quarter" idx="12"/>
          </p:nvPr>
        </p:nvSpPr>
        <p:spPr/>
        <p:txBody>
          <a:bodyPr/>
          <a:lstStyle/>
          <a:p>
            <a:fld id="{D608D003-AEA0-4923-A91F-9F847A7973F4}" type="slidenum">
              <a:rPr lang="nl-NL" smtClean="0"/>
              <a:pPr/>
              <a:t>5</a:t>
            </a:fld>
            <a:endParaRPr lang="nl-NL"/>
          </a:p>
        </p:txBody>
      </p:sp>
    </p:spTree>
    <p:extLst>
      <p:ext uri="{BB962C8B-B14F-4D97-AF65-F5344CB8AC3E}">
        <p14:creationId xmlns:p14="http://schemas.microsoft.com/office/powerpoint/2010/main" val="3026341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r>
              <a:rPr lang="nl-NL" dirty="0"/>
              <a:t>Fokgroep Nubisch  28 maart 2026</a:t>
            </a:r>
          </a:p>
        </p:txBody>
      </p:sp>
      <p:sp>
        <p:nvSpPr>
          <p:cNvPr id="3" name="Tijdelijke aanduiding voor dianummer 2"/>
          <p:cNvSpPr>
            <a:spLocks noGrp="1"/>
          </p:cNvSpPr>
          <p:nvPr>
            <p:ph type="sldNum" sz="quarter" idx="12"/>
          </p:nvPr>
        </p:nvSpPr>
        <p:spPr/>
        <p:txBody>
          <a:bodyPr/>
          <a:lstStyle/>
          <a:p>
            <a:fld id="{D608D003-AEA0-4923-A91F-9F847A7973F4}" type="slidenum">
              <a:rPr lang="nl-NL" smtClean="0"/>
              <a:pPr/>
              <a:t>6</a:t>
            </a:fld>
            <a:endParaRPr lang="nl-NL"/>
          </a:p>
        </p:txBody>
      </p:sp>
      <p:sp>
        <p:nvSpPr>
          <p:cNvPr id="4" name="Rechthoek 3"/>
          <p:cNvSpPr/>
          <p:nvPr/>
        </p:nvSpPr>
        <p:spPr>
          <a:xfrm>
            <a:off x="251520" y="627534"/>
            <a:ext cx="8435280" cy="3559308"/>
          </a:xfrm>
          <a:prstGeom prst="rect">
            <a:avLst/>
          </a:prstGeom>
        </p:spPr>
        <p:txBody>
          <a:bodyPr wrap="square">
            <a:spAutoFit/>
          </a:bodyPr>
          <a:lstStyle/>
          <a:p>
            <a:pPr>
              <a:lnSpc>
                <a:spcPct val="107000"/>
              </a:lnSpc>
              <a:spcAft>
                <a:spcPts val="800"/>
              </a:spcAft>
            </a:pPr>
            <a:r>
              <a:rPr lang="nl-NL" sz="1400" b="1" kern="100" dirty="0">
                <a:latin typeface="Calibri" panose="020F0502020204030204" pitchFamily="34" charset="0"/>
                <a:ea typeface="Calibri" panose="020F0502020204030204" pitchFamily="34" charset="0"/>
                <a:cs typeface="Times New Roman" panose="02020603050405020304" pitchFamily="18" charset="0"/>
              </a:rPr>
              <a:t>Notulen van de algemene ledenvergadering van de Fokgroep Nubisch gehouden op 22 maart 2025 </a:t>
            </a:r>
          </a:p>
          <a:p>
            <a:pPr>
              <a:lnSpc>
                <a:spcPct val="107000"/>
              </a:lnSpc>
              <a:spcAft>
                <a:spcPts val="800"/>
              </a:spcAft>
            </a:pPr>
            <a:r>
              <a:rPr lang="nl-NL" sz="1400" b="1" kern="100" dirty="0">
                <a:latin typeface="Calibri" panose="020F0502020204030204" pitchFamily="34" charset="0"/>
                <a:ea typeface="Calibri" panose="020F0502020204030204" pitchFamily="34" charset="0"/>
                <a:cs typeface="Times New Roman" panose="02020603050405020304" pitchFamily="18" charset="0"/>
              </a:rPr>
              <a:t>KB de Oude Hofstede te Ede</a:t>
            </a:r>
            <a:endParaRPr lang="nl-NL" sz="1400" b="0" i="0" u="none" strike="noStrike" baseline="0" dirty="0">
              <a:solidFill>
                <a:srgbClr val="000000"/>
              </a:solidFill>
              <a:latin typeface="Calibri" panose="020F0502020204030204" pitchFamily="34" charset="0"/>
            </a:endParaRPr>
          </a:p>
          <a:p>
            <a:r>
              <a:rPr lang="nl-NL" sz="1400" b="1" i="0" u="none" strike="noStrike" baseline="0" dirty="0">
                <a:solidFill>
                  <a:srgbClr val="000000"/>
                </a:solidFill>
                <a:latin typeface="Calibri" panose="020F0502020204030204" pitchFamily="34" charset="0"/>
              </a:rPr>
              <a:t>1. Opening </a:t>
            </a:r>
            <a:r>
              <a:rPr lang="nl-NL" sz="1400" b="0" i="0" u="none" strike="noStrike" baseline="0" dirty="0">
                <a:solidFill>
                  <a:srgbClr val="000000"/>
                </a:solidFill>
                <a:latin typeface="Calibri" panose="020F0502020204030204" pitchFamily="34" charset="0"/>
              </a:rPr>
              <a:t>Jan Hagen opent om 10.00 uur de ALV in de “Schaapskooi” van KB de Oude Hofstede in Ede. De voorzitter heet iedereen welkom en er is een PowerPoint presentatie gemaakt die een leidraad wordt in de ALV. Er waren 3 Nubische fokkers, al dan niet met partner aanwezig, inclusief de bestuur van de Fokgroep Nubische Geiten en onze ras specialist met partner. </a:t>
            </a:r>
          </a:p>
          <a:p>
            <a:r>
              <a:rPr lang="nl-NL" sz="1400" b="0" i="0" u="none" strike="noStrike" baseline="0" dirty="0">
                <a:solidFill>
                  <a:srgbClr val="000000"/>
                </a:solidFill>
                <a:latin typeface="Calibri" panose="020F0502020204030204" pitchFamily="34" charset="0"/>
              </a:rPr>
              <a:t>Afmeldingen waren er van 8 personen. </a:t>
            </a:r>
          </a:p>
          <a:p>
            <a:r>
              <a:rPr lang="nl-NL" sz="1400" b="0" i="0" u="none" strike="noStrike" baseline="0" dirty="0">
                <a:solidFill>
                  <a:srgbClr val="000000"/>
                </a:solidFill>
                <a:latin typeface="Calibri" panose="020F0502020204030204" pitchFamily="34" charset="0"/>
              </a:rPr>
              <a:t>Er volgt een voorstelronde waarin de aanwezigen zichzelf voorstellen. </a:t>
            </a:r>
          </a:p>
          <a:p>
            <a:r>
              <a:rPr lang="nl-NL" sz="1400" b="0" i="0" u="none" strike="noStrike" baseline="0" dirty="0">
                <a:solidFill>
                  <a:srgbClr val="000000"/>
                </a:solidFill>
                <a:latin typeface="Calibri" panose="020F0502020204030204" pitchFamily="34" charset="0"/>
              </a:rPr>
              <a:t> </a:t>
            </a:r>
            <a:r>
              <a:rPr lang="nl-NL" sz="1400" b="1" i="0" u="none" strike="noStrike" baseline="0" dirty="0">
                <a:solidFill>
                  <a:srgbClr val="000000"/>
                </a:solidFill>
                <a:latin typeface="Calibri" panose="020F0502020204030204" pitchFamily="34" charset="0"/>
              </a:rPr>
              <a:t>2. Ingekomen stukken 2024 en mededelingen </a:t>
            </a:r>
            <a:endParaRPr lang="nl-NL" sz="1400" b="0" i="0" u="none" strike="noStrike" baseline="0" dirty="0">
              <a:solidFill>
                <a:srgbClr val="000000"/>
              </a:solidFill>
              <a:latin typeface="Calibri" panose="020F0502020204030204" pitchFamily="34" charset="0"/>
            </a:endParaRPr>
          </a:p>
          <a:p>
            <a:r>
              <a:rPr lang="nl-NL" sz="1400" b="0" i="0" u="none" strike="noStrike" baseline="0" dirty="0">
                <a:solidFill>
                  <a:srgbClr val="000000"/>
                </a:solidFill>
                <a:latin typeface="Calibri" panose="020F0502020204030204" pitchFamily="34" charset="0"/>
              </a:rPr>
              <a:t>-18-8-2024 Fokcommissies naar presentatie in Harderwijk betreffende onderzoek WUR naar inteelt bij de diverse rassen. Engel heeft een stuk geschreven over dit onderzoek. </a:t>
            </a:r>
          </a:p>
          <a:p>
            <a:r>
              <a:rPr lang="nl-NL" sz="1400" b="0" i="0" u="none" strike="noStrike" baseline="0" dirty="0">
                <a:solidFill>
                  <a:srgbClr val="000000"/>
                </a:solidFill>
                <a:latin typeface="Calibri" panose="020F0502020204030204" pitchFamily="34" charset="0"/>
              </a:rPr>
              <a:t>-27-10-2024 Fokcommissies overleg met NOG in Harderwijk </a:t>
            </a:r>
          </a:p>
          <a:p>
            <a:r>
              <a:rPr lang="nl-NL" sz="1400" b="1" i="0" u="none" strike="noStrike" baseline="0" dirty="0">
                <a:solidFill>
                  <a:srgbClr val="000000"/>
                </a:solidFill>
                <a:latin typeface="Calibri" panose="020F0502020204030204" pitchFamily="34" charset="0"/>
              </a:rPr>
              <a:t>3. Vaststellen notulen ALV 2024 </a:t>
            </a:r>
          </a:p>
          <a:p>
            <a:r>
              <a:rPr lang="nl-NL" sz="1400" b="0" i="0" u="none" strike="noStrike" baseline="0" dirty="0">
                <a:solidFill>
                  <a:srgbClr val="000000"/>
                </a:solidFill>
                <a:latin typeface="Calibri" panose="020F0502020204030204" pitchFamily="34" charset="0"/>
              </a:rPr>
              <a:t>-De notulen wordt doorgenomen en goedgekeurd, deze is te vinden op de website van de Nubische Fokgroep. </a:t>
            </a:r>
            <a:br>
              <a:rPr lang="nl-NL" sz="1400" b="1" kern="100" dirty="0">
                <a:latin typeface="Calibri" panose="020F0502020204030204" pitchFamily="34" charset="0"/>
                <a:ea typeface="Calibri" panose="020F0502020204030204" pitchFamily="34" charset="0"/>
                <a:cs typeface="Times New Roman" panose="02020603050405020304" pitchFamily="18" charset="0"/>
              </a:rPr>
            </a:br>
            <a:endParaRPr lang="nl-NL"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2909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r>
              <a:rPr lang="nl-NL" dirty="0"/>
              <a:t>Fokgroep Nubisch 28 maart 2026</a:t>
            </a:r>
          </a:p>
        </p:txBody>
      </p:sp>
      <p:sp>
        <p:nvSpPr>
          <p:cNvPr id="3" name="Tijdelijke aanduiding voor dianummer 2"/>
          <p:cNvSpPr>
            <a:spLocks noGrp="1"/>
          </p:cNvSpPr>
          <p:nvPr>
            <p:ph type="sldNum" sz="quarter" idx="12"/>
          </p:nvPr>
        </p:nvSpPr>
        <p:spPr/>
        <p:txBody>
          <a:bodyPr/>
          <a:lstStyle/>
          <a:p>
            <a:fld id="{D608D003-AEA0-4923-A91F-9F847A7973F4}" type="slidenum">
              <a:rPr lang="nl-NL" smtClean="0"/>
              <a:pPr/>
              <a:t>7</a:t>
            </a:fld>
            <a:endParaRPr lang="nl-NL"/>
          </a:p>
        </p:txBody>
      </p:sp>
      <p:sp>
        <p:nvSpPr>
          <p:cNvPr id="5" name="Rechthoek 4"/>
          <p:cNvSpPr/>
          <p:nvPr/>
        </p:nvSpPr>
        <p:spPr>
          <a:xfrm>
            <a:off x="179512" y="627534"/>
            <a:ext cx="8749480" cy="4185761"/>
          </a:xfrm>
          <a:prstGeom prst="rect">
            <a:avLst/>
          </a:prstGeom>
        </p:spPr>
        <p:txBody>
          <a:bodyPr wrap="square">
            <a:spAutoFit/>
          </a:bodyPr>
          <a:lstStyle/>
          <a:p>
            <a:r>
              <a:rPr lang="nl-NL" sz="1400" b="1" i="0" u="none" strike="noStrike" baseline="0" dirty="0">
                <a:solidFill>
                  <a:srgbClr val="000000"/>
                </a:solidFill>
                <a:latin typeface="Calibri" panose="020F0502020204030204" pitchFamily="34" charset="0"/>
              </a:rPr>
              <a:t>4. Financiën </a:t>
            </a:r>
          </a:p>
          <a:p>
            <a:endParaRPr lang="nl-NL" sz="1400" b="0" i="0" u="none" strike="noStrike" baseline="0" dirty="0">
              <a:solidFill>
                <a:srgbClr val="000000"/>
              </a:solidFill>
              <a:latin typeface="Calibri" panose="020F0502020204030204" pitchFamily="34" charset="0"/>
            </a:endParaRPr>
          </a:p>
          <a:p>
            <a:endParaRPr lang="nl-NL" sz="1400" dirty="0">
              <a:solidFill>
                <a:srgbClr val="000000"/>
              </a:solidFill>
              <a:latin typeface="Calibri" panose="020F0502020204030204" pitchFamily="34" charset="0"/>
            </a:endParaRPr>
          </a:p>
          <a:p>
            <a:endParaRPr lang="nl-NL" sz="1400" b="0" i="0" u="none" strike="noStrike" baseline="0" dirty="0">
              <a:solidFill>
                <a:srgbClr val="000000"/>
              </a:solidFill>
              <a:latin typeface="Calibri" panose="020F0502020204030204" pitchFamily="34" charset="0"/>
            </a:endParaRPr>
          </a:p>
          <a:p>
            <a:endParaRPr lang="nl-NL" sz="1400" dirty="0">
              <a:solidFill>
                <a:srgbClr val="000000"/>
              </a:solidFill>
              <a:latin typeface="Calibri" panose="020F0502020204030204" pitchFamily="34" charset="0"/>
            </a:endParaRPr>
          </a:p>
          <a:p>
            <a:endParaRPr lang="nl-NL" sz="1400" b="0" i="0" u="none" strike="noStrike" baseline="0" dirty="0">
              <a:solidFill>
                <a:srgbClr val="000000"/>
              </a:solidFill>
              <a:latin typeface="Calibri" panose="020F0502020204030204" pitchFamily="34" charset="0"/>
            </a:endParaRPr>
          </a:p>
          <a:p>
            <a:endParaRPr lang="nl-NL" sz="1400" dirty="0">
              <a:solidFill>
                <a:srgbClr val="000000"/>
              </a:solidFill>
              <a:latin typeface="Calibri" panose="020F0502020204030204" pitchFamily="34" charset="0"/>
            </a:endParaRPr>
          </a:p>
          <a:p>
            <a:endParaRPr lang="nl-NL" sz="1400" b="0" i="0" u="none" strike="noStrike" baseline="0" dirty="0">
              <a:solidFill>
                <a:srgbClr val="000000"/>
              </a:solidFill>
              <a:latin typeface="Calibri" panose="020F0502020204030204" pitchFamily="34" charset="0"/>
            </a:endParaRPr>
          </a:p>
          <a:p>
            <a:endParaRPr lang="nl-NL" sz="1400" dirty="0">
              <a:solidFill>
                <a:srgbClr val="000000"/>
              </a:solidFill>
              <a:latin typeface="Calibri" panose="020F0502020204030204" pitchFamily="34" charset="0"/>
            </a:endParaRPr>
          </a:p>
          <a:p>
            <a:endParaRPr lang="nl-NL" sz="1400" b="0" i="0" u="none" strike="noStrike" baseline="0" dirty="0">
              <a:solidFill>
                <a:srgbClr val="000000"/>
              </a:solidFill>
              <a:latin typeface="Calibri" panose="020F0502020204030204" pitchFamily="34" charset="0"/>
            </a:endParaRPr>
          </a:p>
          <a:p>
            <a:endParaRPr lang="nl-NL" sz="1400" dirty="0">
              <a:solidFill>
                <a:srgbClr val="000000"/>
              </a:solidFill>
              <a:latin typeface="Calibri" panose="020F0502020204030204" pitchFamily="34" charset="0"/>
            </a:endParaRPr>
          </a:p>
          <a:p>
            <a:endParaRPr lang="nl-NL" sz="1400" b="0" i="0" u="none" strike="noStrike" baseline="0" dirty="0">
              <a:solidFill>
                <a:srgbClr val="000000"/>
              </a:solidFill>
              <a:latin typeface="Calibri" panose="020F0502020204030204" pitchFamily="34" charset="0"/>
            </a:endParaRPr>
          </a:p>
          <a:p>
            <a:endParaRPr lang="nl-NL" sz="1400" b="1" i="0" u="none" strike="noStrike" baseline="0" dirty="0">
              <a:solidFill>
                <a:srgbClr val="000000"/>
              </a:solidFill>
              <a:latin typeface="Calibri" panose="020F0502020204030204" pitchFamily="34" charset="0"/>
            </a:endParaRPr>
          </a:p>
          <a:p>
            <a:r>
              <a:rPr lang="nl-NL" sz="1400" b="1" i="0" u="none" strike="noStrike" baseline="0" dirty="0">
                <a:solidFill>
                  <a:srgbClr val="000000"/>
                </a:solidFill>
                <a:latin typeface="Calibri" panose="020F0502020204030204" pitchFamily="34" charset="0"/>
              </a:rPr>
              <a:t>5. </a:t>
            </a:r>
            <a:r>
              <a:rPr lang="nl-NL" sz="1400" b="1" i="0" u="none" strike="noStrike" baseline="0" dirty="0" err="1">
                <a:solidFill>
                  <a:srgbClr val="000000"/>
                </a:solidFill>
                <a:latin typeface="Calibri" panose="020F0502020204030204" pitchFamily="34" charset="0"/>
              </a:rPr>
              <a:t>Fokregelement</a:t>
            </a:r>
            <a:r>
              <a:rPr lang="nl-NL" sz="1400" b="1" i="0" u="none" strike="noStrike" baseline="0" dirty="0">
                <a:solidFill>
                  <a:srgbClr val="000000"/>
                </a:solidFill>
                <a:latin typeface="Calibri" panose="020F0502020204030204" pitchFamily="34" charset="0"/>
              </a:rPr>
              <a:t> aanpassingen </a:t>
            </a:r>
            <a:endParaRPr lang="nl-NL" sz="1400" b="0" i="0" u="none" strike="noStrike" baseline="0" dirty="0">
              <a:solidFill>
                <a:srgbClr val="000000"/>
              </a:solidFill>
              <a:latin typeface="Calibri" panose="020F0502020204030204" pitchFamily="34" charset="0"/>
            </a:endParaRPr>
          </a:p>
          <a:p>
            <a:r>
              <a:rPr lang="nl-NL" sz="1400" b="1" dirty="0">
                <a:solidFill>
                  <a:srgbClr val="000000"/>
                </a:solidFill>
                <a:latin typeface="Calibri" panose="020F0502020204030204" pitchFamily="34" charset="0"/>
              </a:rPr>
              <a:t>           </a:t>
            </a:r>
            <a:r>
              <a:rPr lang="nl-NL" sz="1400" b="1" i="0" u="none" strike="noStrike" baseline="0" dirty="0">
                <a:solidFill>
                  <a:srgbClr val="000000"/>
                </a:solidFill>
                <a:latin typeface="Calibri" panose="020F0502020204030204" pitchFamily="34" charset="0"/>
              </a:rPr>
              <a:t>2. Het stamboek </a:t>
            </a:r>
            <a:endParaRPr lang="nl-NL" sz="1400" b="0" i="0" u="none" strike="noStrike" baseline="0" dirty="0">
              <a:solidFill>
                <a:srgbClr val="000000"/>
              </a:solidFill>
              <a:latin typeface="Calibri" panose="020F0502020204030204" pitchFamily="34" charset="0"/>
            </a:endParaRPr>
          </a:p>
          <a:p>
            <a:pPr lvl="1"/>
            <a:r>
              <a:rPr lang="nl-NL" sz="1400" b="1" i="0" u="none" strike="noStrike" baseline="0" dirty="0">
                <a:solidFill>
                  <a:srgbClr val="000000"/>
                </a:solidFill>
                <a:latin typeface="Calibri" panose="020F0502020204030204" pitchFamily="34" charset="0"/>
              </a:rPr>
              <a:t>Het totale stamboek bestaat uit het register (of hulpstamboek), het jongveeregister en het eigenlijke stamboek. </a:t>
            </a:r>
            <a:r>
              <a:rPr lang="nl-NL" sz="1400" b="1" i="0" u="none" strike="noStrike" baseline="0" dirty="0">
                <a:solidFill>
                  <a:srgbClr val="006FC0"/>
                </a:solidFill>
                <a:latin typeface="Calibri" panose="020F0502020204030204" pitchFamily="34" charset="0"/>
              </a:rPr>
              <a:t>Dieren ingeschreven in het stamboek en dieren ingeschreven in het jongveeregister van het stamboek worden ingedeeld in de hoofdsectie van het stamboek. De dieren die opgenomen zijn in eerste-of tweede generatie hulpstamboek zijn ingedeeld in de aanvullende sectie. </a:t>
            </a:r>
            <a:endParaRPr lang="nl-NL" sz="1400" b="0" i="0" u="none" strike="noStrike" baseline="0" dirty="0">
              <a:solidFill>
                <a:srgbClr val="000000"/>
              </a:solidFill>
              <a:latin typeface="Calibri" panose="020F0502020204030204" pitchFamily="34" charset="0"/>
            </a:endParaRPr>
          </a:p>
        </p:txBody>
      </p:sp>
      <p:pic>
        <p:nvPicPr>
          <p:cNvPr id="6" name="Afbeelding 5">
            <a:extLst>
              <a:ext uri="{FF2B5EF4-FFF2-40B4-BE49-F238E27FC236}">
                <a16:creationId xmlns:a16="http://schemas.microsoft.com/office/drawing/2014/main" id="{5F3CC7C8-7162-9A15-A1F0-58847E32E796}"/>
              </a:ext>
            </a:extLst>
          </p:cNvPr>
          <p:cNvPicPr>
            <a:picLocks noChangeAspect="1"/>
          </p:cNvPicPr>
          <p:nvPr/>
        </p:nvPicPr>
        <p:blipFill>
          <a:blip r:embed="rId2"/>
          <a:stretch>
            <a:fillRect/>
          </a:stretch>
        </p:blipFill>
        <p:spPr>
          <a:xfrm>
            <a:off x="323528" y="1059582"/>
            <a:ext cx="8113690" cy="2328153"/>
          </a:xfrm>
          <a:prstGeom prst="rect">
            <a:avLst/>
          </a:prstGeom>
        </p:spPr>
      </p:pic>
    </p:spTree>
    <p:extLst>
      <p:ext uri="{BB962C8B-B14F-4D97-AF65-F5344CB8AC3E}">
        <p14:creationId xmlns:p14="http://schemas.microsoft.com/office/powerpoint/2010/main" val="2350205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r>
              <a:rPr lang="nl-NL" dirty="0"/>
              <a:t>Fokgroep Nubisch  28 maart 2026</a:t>
            </a:r>
          </a:p>
        </p:txBody>
      </p:sp>
      <p:sp>
        <p:nvSpPr>
          <p:cNvPr id="3" name="Tijdelijke aanduiding voor dianummer 2"/>
          <p:cNvSpPr>
            <a:spLocks noGrp="1"/>
          </p:cNvSpPr>
          <p:nvPr>
            <p:ph type="sldNum" sz="quarter" idx="12"/>
          </p:nvPr>
        </p:nvSpPr>
        <p:spPr/>
        <p:txBody>
          <a:bodyPr/>
          <a:lstStyle/>
          <a:p>
            <a:fld id="{D608D003-AEA0-4923-A91F-9F847A7973F4}" type="slidenum">
              <a:rPr lang="nl-NL" smtClean="0"/>
              <a:pPr/>
              <a:t>8</a:t>
            </a:fld>
            <a:endParaRPr lang="nl-NL"/>
          </a:p>
        </p:txBody>
      </p:sp>
      <p:sp>
        <p:nvSpPr>
          <p:cNvPr id="4" name="Rechthoek 3"/>
          <p:cNvSpPr/>
          <p:nvPr/>
        </p:nvSpPr>
        <p:spPr>
          <a:xfrm>
            <a:off x="251520" y="411510"/>
            <a:ext cx="7488832" cy="3108543"/>
          </a:xfrm>
          <a:prstGeom prst="rect">
            <a:avLst/>
          </a:prstGeom>
        </p:spPr>
        <p:txBody>
          <a:bodyPr wrap="square">
            <a:spAutoFit/>
          </a:bodyPr>
          <a:lstStyle/>
          <a:p>
            <a:r>
              <a:rPr lang="nl-NL" sz="1400" b="1" i="0" u="none" strike="noStrike" baseline="0" dirty="0">
                <a:solidFill>
                  <a:srgbClr val="000000"/>
                </a:solidFill>
                <a:latin typeface="Calibri" panose="020F0502020204030204" pitchFamily="34" charset="0"/>
              </a:rPr>
              <a:t>5. Opname in het stamboek </a:t>
            </a:r>
            <a:endParaRPr lang="nl-NL" sz="1400" b="0" i="0" u="none" strike="noStrike" baseline="0" dirty="0">
              <a:solidFill>
                <a:srgbClr val="000000"/>
              </a:solidFill>
              <a:latin typeface="Calibri" panose="020F0502020204030204" pitchFamily="34" charset="0"/>
            </a:endParaRPr>
          </a:p>
          <a:p>
            <a:r>
              <a:rPr lang="nl-NL" sz="1400" b="1" i="0" u="none" strike="noStrike" baseline="0" dirty="0">
                <a:solidFill>
                  <a:srgbClr val="000000"/>
                </a:solidFill>
                <a:latin typeface="Calibri" panose="020F0502020204030204" pitchFamily="34" charset="0"/>
              </a:rPr>
              <a:t>Bij de opname van dieren in het (hulp)stamboek wordt gebruik gemaakt van een NOG keurrapport. Dit rapport is verdeeld in de zogenaamde bovenbalk, de onderbalk en eventuele bemerkingen. De bovenbalk bevat de beoordelingscriteria, te weten: </a:t>
            </a:r>
            <a:r>
              <a:rPr lang="nl-NL" sz="1400" b="1" i="0" u="none" strike="noStrike" baseline="0" dirty="0">
                <a:solidFill>
                  <a:srgbClr val="006FC0"/>
                </a:solidFill>
                <a:latin typeface="Calibri" panose="020F0502020204030204" pitchFamily="34" charset="0"/>
              </a:rPr>
              <a:t>Algemeen voorkomen, Ras/melktype, Bouw, Ontwikkeling, Benen en Uier. </a:t>
            </a:r>
            <a:r>
              <a:rPr lang="nl-NL" sz="1400" b="1" i="0" u="none" strike="noStrike" baseline="0" dirty="0">
                <a:solidFill>
                  <a:srgbClr val="000000"/>
                </a:solidFill>
                <a:latin typeface="Calibri" panose="020F0502020204030204" pitchFamily="34" charset="0"/>
              </a:rPr>
              <a:t>Voor deze criteria worden punten gegeven op een schaal van 65 tot 100. </a:t>
            </a:r>
            <a:endParaRPr lang="nl-NL" sz="1400" b="0" i="0" u="none" strike="noStrike" baseline="0" dirty="0">
              <a:solidFill>
                <a:srgbClr val="000000"/>
              </a:solidFill>
              <a:latin typeface="Calibri" panose="020F0502020204030204" pitchFamily="34" charset="0"/>
            </a:endParaRPr>
          </a:p>
          <a:p>
            <a:r>
              <a:rPr lang="nl-NL" sz="1400" b="1" i="0" u="none" strike="noStrike" baseline="0" dirty="0">
                <a:solidFill>
                  <a:srgbClr val="000000"/>
                </a:solidFill>
                <a:latin typeface="Calibri" panose="020F0502020204030204" pitchFamily="34" charset="0"/>
              </a:rPr>
              <a:t>5.1.1. Voorlopige opname van overlopers </a:t>
            </a:r>
            <a:endParaRPr lang="nl-NL" sz="1400" b="0" i="0" u="none" strike="noStrike" baseline="0" dirty="0">
              <a:solidFill>
                <a:srgbClr val="000000"/>
              </a:solidFill>
              <a:latin typeface="Calibri" panose="020F0502020204030204" pitchFamily="34" charset="0"/>
            </a:endParaRPr>
          </a:p>
          <a:p>
            <a:r>
              <a:rPr lang="nl-NL" sz="1400" b="1" i="0" u="none" strike="noStrike" baseline="0" dirty="0">
                <a:solidFill>
                  <a:srgbClr val="006FC0"/>
                </a:solidFill>
                <a:latin typeface="Calibri" panose="020F0502020204030204" pitchFamily="34" charset="0"/>
              </a:rPr>
              <a:t>Vanaf een leeftijd van 1 jaar tot en met de dag dat de geit 2 jaar wordt kunnen geiten die niet hebben gelammerd, de zogenaamde overlopers, worden aangeboden voor voorlopige opname in het stamboek. Deze dieren moeten voldoen aan de voorwaarden omschreven in 4.2.1. De geiten kunnen bij de voorlopige opname voor het onderdeel algemeen voorkomen maximaal 89 punten behalen. </a:t>
            </a:r>
            <a:endParaRPr lang="nl-NL" sz="1400" b="0" i="0" u="none" strike="noStrike" baseline="0" dirty="0">
              <a:solidFill>
                <a:srgbClr val="000000"/>
              </a:solidFill>
              <a:latin typeface="Calibri" panose="020F0502020204030204" pitchFamily="34" charset="0"/>
            </a:endParaRPr>
          </a:p>
          <a:p>
            <a:r>
              <a:rPr lang="nl-NL" sz="1400" b="0" i="0" u="none" strike="noStrike" baseline="0" dirty="0">
                <a:solidFill>
                  <a:srgbClr val="000000"/>
                </a:solidFill>
                <a:latin typeface="Calibri" panose="020F0502020204030204" pitchFamily="34" charset="0"/>
              </a:rPr>
              <a:t>Punt 2, 5 en 5.1.1. worden in de vergadering goedgekeurd en worden tijdens de ALV van de NOG op 19 april 2025 bekrachtigd. </a:t>
            </a:r>
            <a:endParaRPr lang="nl-NL"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0252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EB460EB8-3A99-60F5-AD22-88D1938891B5}"/>
              </a:ext>
            </a:extLst>
          </p:cNvPr>
          <p:cNvSpPr>
            <a:spLocks noGrp="1"/>
          </p:cNvSpPr>
          <p:nvPr>
            <p:ph idx="1"/>
          </p:nvPr>
        </p:nvSpPr>
        <p:spPr>
          <a:xfrm>
            <a:off x="457200" y="1200151"/>
            <a:ext cx="8229600" cy="3394472"/>
          </a:xfrm>
        </p:spPr>
        <p:txBody>
          <a:bodyPr>
            <a:normAutofit/>
          </a:bodyPr>
          <a:lstStyle/>
          <a:p>
            <a:r>
              <a:rPr lang="nl-NL" sz="1400" b="1" dirty="0"/>
              <a:t>6. Website beheer </a:t>
            </a:r>
          </a:p>
          <a:p>
            <a:r>
              <a:rPr lang="nl-NL" sz="1400" dirty="0"/>
              <a:t>Erik de Haas stopt als webbeheerder. Er is vanuit het NOG door Corrie </a:t>
            </a:r>
            <a:r>
              <a:rPr lang="nl-NL" sz="1400" dirty="0" err="1"/>
              <a:t>Hoorweg</a:t>
            </a:r>
            <a:r>
              <a:rPr lang="nl-NL" sz="1400" dirty="0"/>
              <a:t> een aanbod gedaan om de website onder te brengen bij de NOG. </a:t>
            </a:r>
          </a:p>
          <a:p>
            <a:r>
              <a:rPr lang="nl-NL" sz="1400" dirty="0"/>
              <a:t>Dit wordt in vergadering goedgekeurd. </a:t>
            </a:r>
          </a:p>
          <a:p>
            <a:r>
              <a:rPr lang="nl-NL" sz="1400" b="1" dirty="0"/>
              <a:t>7. Terugblik 2024 Landelijke CW-keuring 8 juni te Ermelo </a:t>
            </a:r>
          </a:p>
          <a:p>
            <a:r>
              <a:rPr lang="nl-NL" sz="1400" dirty="0"/>
              <a:t>-Samen met fokgroep Boer (trekker) -Dag </a:t>
            </a:r>
            <a:r>
              <a:rPr lang="nl-NL" sz="1400" dirty="0" err="1"/>
              <a:t>vh</a:t>
            </a:r>
            <a:r>
              <a:rPr lang="nl-NL" sz="1400" dirty="0"/>
              <a:t> Schaap te Ermelo -Deelname van 7 fokkers -35 dieren aanwezig (50 ingeschreven!!!!!!) -Foto’s etc. bij prijsuitreiking Er worden veel dieren ingeschreven en uiteindelijk zijn er maar weinig op de keuring te vinden. Om dit terug te dringen dat er veel afmeldingen zijn wordt bekeken of er inschrijfgeld moet worden betaald per dier, als het dier ook daadwerkelijk op de keuring aanwezig krijgt de inzender het inschrijfgeld terug van de dieren die aanwezig zijn op de keuring. Jan Hagen gaat dit met Theo van der Meer bespreken. </a:t>
            </a:r>
          </a:p>
          <a:p>
            <a:r>
              <a:rPr lang="nl-NL" sz="1400" dirty="0"/>
              <a:t>Tijdens het Geiten Event waren er 21 Nubische geiten aanwezig. </a:t>
            </a:r>
          </a:p>
        </p:txBody>
      </p:sp>
      <p:sp>
        <p:nvSpPr>
          <p:cNvPr id="4" name="Tijdelijke aanduiding voor voettekst 3"/>
          <p:cNvSpPr>
            <a:spLocks noGrp="1"/>
          </p:cNvSpPr>
          <p:nvPr>
            <p:ph type="ftr" sz="quarter" idx="11"/>
          </p:nvPr>
        </p:nvSpPr>
        <p:spPr>
          <a:xfrm>
            <a:off x="21121" y="4767264"/>
            <a:ext cx="2895600" cy="273844"/>
          </a:xfrm>
        </p:spPr>
        <p:txBody>
          <a:bodyPr/>
          <a:lstStyle/>
          <a:p>
            <a:r>
              <a:rPr lang="nl-NL" dirty="0"/>
              <a:t>Fokgroep Nubisch 28 maart 2026</a:t>
            </a:r>
          </a:p>
        </p:txBody>
      </p:sp>
      <p:sp>
        <p:nvSpPr>
          <p:cNvPr id="5" name="Tijdelijke aanduiding voor dianummer 4"/>
          <p:cNvSpPr>
            <a:spLocks noGrp="1"/>
          </p:cNvSpPr>
          <p:nvPr>
            <p:ph type="sldNum" sz="quarter" idx="12"/>
          </p:nvPr>
        </p:nvSpPr>
        <p:spPr>
          <a:xfrm>
            <a:off x="6553200" y="4767264"/>
            <a:ext cx="2133600" cy="273844"/>
          </a:xfrm>
        </p:spPr>
        <p:txBody>
          <a:bodyPr/>
          <a:lstStyle/>
          <a:p>
            <a:fld id="{D608D003-AEA0-4923-A91F-9F847A7973F4}" type="slidenum">
              <a:rPr lang="nl-NL" smtClean="0"/>
              <a:pPr/>
              <a:t>9</a:t>
            </a:fld>
            <a:endParaRPr lang="nl-NL"/>
          </a:p>
        </p:txBody>
      </p:sp>
    </p:spTree>
    <p:extLst>
      <p:ext uri="{BB962C8B-B14F-4D97-AF65-F5344CB8AC3E}">
        <p14:creationId xmlns:p14="http://schemas.microsoft.com/office/powerpoint/2010/main" val="893883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9A4EE3AC-D14D-EEDD-1BB4-A48615A5F4D2}"/>
              </a:ext>
            </a:extLst>
          </p:cNvPr>
          <p:cNvSpPr>
            <a:spLocks noGrp="1"/>
          </p:cNvSpPr>
          <p:nvPr>
            <p:ph type="ftr" sz="quarter" idx="11"/>
          </p:nvPr>
        </p:nvSpPr>
        <p:spPr/>
        <p:txBody>
          <a:bodyPr/>
          <a:lstStyle/>
          <a:p>
            <a:r>
              <a:rPr lang="nl-NL" dirty="0"/>
              <a:t>Fokgroep Nubisch  28 maart 2026</a:t>
            </a:r>
          </a:p>
        </p:txBody>
      </p:sp>
      <p:sp>
        <p:nvSpPr>
          <p:cNvPr id="3" name="Tijdelijke aanduiding voor dianummer 2">
            <a:extLst>
              <a:ext uri="{FF2B5EF4-FFF2-40B4-BE49-F238E27FC236}">
                <a16:creationId xmlns:a16="http://schemas.microsoft.com/office/drawing/2014/main" id="{4F65E49B-76DA-03FD-F333-C9E3DB26EA04}"/>
              </a:ext>
            </a:extLst>
          </p:cNvPr>
          <p:cNvSpPr>
            <a:spLocks noGrp="1"/>
          </p:cNvSpPr>
          <p:nvPr>
            <p:ph type="sldNum" sz="quarter" idx="12"/>
          </p:nvPr>
        </p:nvSpPr>
        <p:spPr/>
        <p:txBody>
          <a:bodyPr/>
          <a:lstStyle/>
          <a:p>
            <a:fld id="{D608D003-AEA0-4923-A91F-9F847A7973F4}" type="slidenum">
              <a:rPr lang="nl-NL" smtClean="0"/>
              <a:pPr/>
              <a:t>10</a:t>
            </a:fld>
            <a:endParaRPr lang="nl-NL"/>
          </a:p>
        </p:txBody>
      </p:sp>
      <p:sp>
        <p:nvSpPr>
          <p:cNvPr id="5" name="Tekstvak 4">
            <a:extLst>
              <a:ext uri="{FF2B5EF4-FFF2-40B4-BE49-F238E27FC236}">
                <a16:creationId xmlns:a16="http://schemas.microsoft.com/office/drawing/2014/main" id="{CBD91653-ECB9-97B4-4C2E-1F2655E2EB7F}"/>
              </a:ext>
            </a:extLst>
          </p:cNvPr>
          <p:cNvSpPr txBox="1"/>
          <p:nvPr/>
        </p:nvSpPr>
        <p:spPr>
          <a:xfrm>
            <a:off x="467544" y="267494"/>
            <a:ext cx="6318448" cy="4493538"/>
          </a:xfrm>
          <a:prstGeom prst="rect">
            <a:avLst/>
          </a:prstGeom>
          <a:noFill/>
        </p:spPr>
        <p:txBody>
          <a:bodyPr wrap="square">
            <a:spAutoFit/>
          </a:bodyPr>
          <a:lstStyle/>
          <a:p>
            <a:r>
              <a:rPr lang="nl-NL" sz="1300" b="1" i="0" u="none" strike="noStrike" baseline="0" dirty="0">
                <a:solidFill>
                  <a:srgbClr val="000000"/>
                </a:solidFill>
                <a:latin typeface="Calibri" panose="020F0502020204030204" pitchFamily="34" charset="0"/>
              </a:rPr>
              <a:t>8. Rasspecialist Engel </a:t>
            </a:r>
            <a:r>
              <a:rPr lang="nl-NL" sz="1300" b="1" i="0" u="none" strike="noStrike" baseline="0" dirty="0" err="1">
                <a:solidFill>
                  <a:srgbClr val="000000"/>
                </a:solidFill>
                <a:latin typeface="Calibri" panose="020F0502020204030204" pitchFamily="34" charset="0"/>
              </a:rPr>
              <a:t>Kupers</a:t>
            </a:r>
            <a:r>
              <a:rPr lang="nl-NL" sz="1300" b="1" i="0" u="none" strike="noStrike" baseline="0" dirty="0">
                <a:solidFill>
                  <a:srgbClr val="000000"/>
                </a:solidFill>
                <a:latin typeface="Calibri" panose="020F0502020204030204" pitchFamily="34" charset="0"/>
              </a:rPr>
              <a:t> </a:t>
            </a:r>
            <a:endParaRPr lang="nl-NL" sz="1300" b="0" i="0" u="none" strike="noStrike" baseline="0" dirty="0">
              <a:solidFill>
                <a:srgbClr val="000000"/>
              </a:solidFill>
              <a:latin typeface="Calibri" panose="020F0502020204030204" pitchFamily="34" charset="0"/>
            </a:endParaRPr>
          </a:p>
          <a:p>
            <a:r>
              <a:rPr lang="nl-NL" sz="1300" b="0" i="0" u="none" strike="noStrike" baseline="0" dirty="0">
                <a:solidFill>
                  <a:srgbClr val="000000"/>
                </a:solidFill>
                <a:latin typeface="Calibri" panose="020F0502020204030204" pitchFamily="34" charset="0"/>
              </a:rPr>
              <a:t>-In 2024 zijn er overlopers opgenomen. Hier mee door gaan. </a:t>
            </a:r>
          </a:p>
          <a:p>
            <a:r>
              <a:rPr lang="nl-NL" sz="1300" b="0" i="0" u="none" strike="noStrike" baseline="0" dirty="0">
                <a:solidFill>
                  <a:srgbClr val="000000"/>
                </a:solidFill>
                <a:latin typeface="Calibri" panose="020F0502020204030204" pitchFamily="34" charset="0"/>
              </a:rPr>
              <a:t>-Er komt binnenkort een Nubische inspecteur bij nl. </a:t>
            </a:r>
            <a:r>
              <a:rPr lang="nl-NL" sz="1300" b="0" i="0" u="none" strike="noStrike" baseline="0" dirty="0" err="1">
                <a:solidFill>
                  <a:srgbClr val="000000"/>
                </a:solidFill>
                <a:latin typeface="Calibri" panose="020F0502020204030204" pitchFamily="34" charset="0"/>
              </a:rPr>
              <a:t>Goffe</a:t>
            </a:r>
            <a:r>
              <a:rPr lang="nl-NL" sz="1300" b="0" i="0" u="none" strike="noStrike" baseline="0" dirty="0">
                <a:solidFill>
                  <a:srgbClr val="000000"/>
                </a:solidFill>
                <a:latin typeface="Calibri" panose="020F0502020204030204" pitchFamily="34" charset="0"/>
              </a:rPr>
              <a:t> de Boer. Hij zal Wit, bont en Nubische mogen gaan inspecteren. </a:t>
            </a:r>
          </a:p>
          <a:p>
            <a:r>
              <a:rPr lang="nl-NL" sz="1300" b="0" i="0" u="none" strike="noStrike" baseline="0" dirty="0">
                <a:solidFill>
                  <a:srgbClr val="000000"/>
                </a:solidFill>
                <a:latin typeface="Calibri" panose="020F0502020204030204" pitchFamily="34" charset="0"/>
              </a:rPr>
              <a:t>- Houdt True Type voor ogen. </a:t>
            </a:r>
          </a:p>
          <a:p>
            <a:r>
              <a:rPr lang="nl-NL" sz="1300" b="0" i="0" u="none" strike="noStrike" baseline="0" dirty="0">
                <a:solidFill>
                  <a:srgbClr val="000000"/>
                </a:solidFill>
                <a:latin typeface="Calibri" panose="020F0502020204030204" pitchFamily="34" charset="0"/>
              </a:rPr>
              <a:t>-Inteelt populatie heel weinig. </a:t>
            </a:r>
          </a:p>
          <a:p>
            <a:r>
              <a:rPr lang="nl-NL" sz="1300" b="0" i="0" u="none" strike="noStrike" baseline="0" dirty="0">
                <a:solidFill>
                  <a:srgbClr val="000000"/>
                </a:solidFill>
                <a:latin typeface="Calibri" panose="020F0502020204030204" pitchFamily="34" charset="0"/>
              </a:rPr>
              <a:t>-Fokkers willen graag de dieren in stamboek opnemen, maar minder naar een keuring. </a:t>
            </a:r>
          </a:p>
          <a:p>
            <a:r>
              <a:rPr lang="nl-NL" sz="1300" b="0" i="0" u="none" strike="noStrike" baseline="0" dirty="0">
                <a:solidFill>
                  <a:srgbClr val="000000"/>
                </a:solidFill>
                <a:latin typeface="Calibri" panose="020F0502020204030204" pitchFamily="34" charset="0"/>
              </a:rPr>
              <a:t>-Stimuleren inspecteurs naar huiskeuringen te gaan. Jan Hagen en Engel </a:t>
            </a:r>
            <a:r>
              <a:rPr lang="nl-NL" sz="1300" b="0" i="0" u="none" strike="noStrike" baseline="0" dirty="0" err="1">
                <a:solidFill>
                  <a:srgbClr val="000000"/>
                </a:solidFill>
                <a:latin typeface="Calibri" panose="020F0502020204030204" pitchFamily="34" charset="0"/>
              </a:rPr>
              <a:t>Kupers</a:t>
            </a:r>
            <a:r>
              <a:rPr lang="nl-NL" sz="1300" b="0" i="0" u="none" strike="noStrike" baseline="0" dirty="0">
                <a:solidFill>
                  <a:srgbClr val="000000"/>
                </a:solidFill>
                <a:latin typeface="Calibri" panose="020F0502020204030204" pitchFamily="34" charset="0"/>
              </a:rPr>
              <a:t> gaan dit bespreken. </a:t>
            </a:r>
          </a:p>
          <a:p>
            <a:r>
              <a:rPr lang="nl-NL" sz="1300" b="1" i="0" u="none" strike="noStrike" baseline="0" dirty="0">
                <a:solidFill>
                  <a:srgbClr val="000000"/>
                </a:solidFill>
                <a:latin typeface="Calibri" panose="020F0502020204030204" pitchFamily="34" charset="0"/>
              </a:rPr>
              <a:t>9. Bestuursverkiezingen </a:t>
            </a:r>
            <a:endParaRPr lang="nl-NL" sz="1300" b="0" i="0" u="none" strike="noStrike" baseline="0" dirty="0">
              <a:solidFill>
                <a:srgbClr val="000000"/>
              </a:solidFill>
              <a:latin typeface="Calibri" panose="020F0502020204030204" pitchFamily="34" charset="0"/>
            </a:endParaRPr>
          </a:p>
          <a:p>
            <a:r>
              <a:rPr lang="nl-NL" sz="1300" b="0" i="0" u="none" strike="noStrike" baseline="0" dirty="0">
                <a:solidFill>
                  <a:srgbClr val="000000"/>
                </a:solidFill>
                <a:latin typeface="Calibri" panose="020F0502020204030204" pitchFamily="34" charset="0"/>
              </a:rPr>
              <a:t>Aftredend en niet herkiesbaar zijn Karin de Haas (secretaris) en Erik de Haas (webbeheerder). </a:t>
            </a:r>
          </a:p>
          <a:p>
            <a:r>
              <a:rPr lang="nl-NL" sz="1300" b="0" i="0" u="none" strike="noStrike" baseline="0" dirty="0">
                <a:solidFill>
                  <a:srgbClr val="000000"/>
                </a:solidFill>
                <a:latin typeface="Calibri" panose="020F0502020204030204" pitchFamily="34" charset="0"/>
              </a:rPr>
              <a:t>Voor de website hebben we een aanbod vanuit de NOG. </a:t>
            </a:r>
          </a:p>
          <a:p>
            <a:r>
              <a:rPr lang="nl-NL" sz="1300" b="0" i="0" u="none" strike="noStrike" baseline="0" dirty="0">
                <a:solidFill>
                  <a:srgbClr val="000000"/>
                </a:solidFill>
                <a:latin typeface="Calibri" panose="020F0502020204030204" pitchFamily="34" charset="0"/>
              </a:rPr>
              <a:t>Voor het secretariaat is er geen kandidaat. Jan Hagen en Karin de Haas zullen dit bespreken. </a:t>
            </a:r>
          </a:p>
          <a:p>
            <a:r>
              <a:rPr lang="nl-NL" sz="1300" b="0" i="0" u="none" strike="noStrike" baseline="0" dirty="0">
                <a:solidFill>
                  <a:srgbClr val="000000"/>
                </a:solidFill>
                <a:latin typeface="Calibri" panose="020F0502020204030204" pitchFamily="34" charset="0"/>
              </a:rPr>
              <a:t>Karin de Haas heeft uit handen van voorzitter Jan Hagen en bestuurslid Peter </a:t>
            </a:r>
            <a:r>
              <a:rPr lang="nl-NL" sz="1300" b="0" i="0" u="none" strike="noStrike" baseline="0" dirty="0" err="1">
                <a:solidFill>
                  <a:srgbClr val="000000"/>
                </a:solidFill>
                <a:latin typeface="Calibri" panose="020F0502020204030204" pitchFamily="34" charset="0"/>
              </a:rPr>
              <a:t>Suijdendorp</a:t>
            </a:r>
            <a:r>
              <a:rPr lang="nl-NL" sz="1300" b="0" i="0" u="none" strike="noStrike" baseline="0" dirty="0">
                <a:solidFill>
                  <a:srgbClr val="000000"/>
                </a:solidFill>
                <a:latin typeface="Calibri" panose="020F0502020204030204" pitchFamily="34" charset="0"/>
              </a:rPr>
              <a:t> een heel smakelijk en met zorg uitgezocht levensmiddelen pakket gekregen. Zij danken Karin voor haar inzet en goede de zorgen in de 19 jaar dat zij deel heeft uitgemaakt binnen het bestuur van de Nubische Fokgroep. Erik de Haas werd hartelijk bedankt voor zijn bijdrage en inzet als webbeheerder wat hij jarenlang op zich heeft genomen. Erik kreeg van voorzitter Jan Hagen en bestuurslid Peter </a:t>
            </a:r>
            <a:r>
              <a:rPr lang="nl-NL" sz="1300" b="0" i="0" u="none" strike="noStrike" baseline="0" dirty="0" err="1">
                <a:solidFill>
                  <a:srgbClr val="000000"/>
                </a:solidFill>
                <a:latin typeface="Calibri" panose="020F0502020204030204" pitchFamily="34" charset="0"/>
              </a:rPr>
              <a:t>Suijdendorp</a:t>
            </a:r>
            <a:r>
              <a:rPr lang="nl-NL" sz="1300" b="0" i="0" u="none" strike="noStrike" baseline="0" dirty="0">
                <a:solidFill>
                  <a:srgbClr val="000000"/>
                </a:solidFill>
                <a:latin typeface="Calibri" panose="020F0502020204030204" pitchFamily="34" charset="0"/>
              </a:rPr>
              <a:t> een mooie borrelplank met daarop een personaliseerde houtbrand tekening van hun geiten. </a:t>
            </a:r>
            <a:endParaRPr lang="nl-NL" sz="1300" dirty="0"/>
          </a:p>
        </p:txBody>
      </p:sp>
    </p:spTree>
    <p:extLst>
      <p:ext uri="{BB962C8B-B14F-4D97-AF65-F5344CB8AC3E}">
        <p14:creationId xmlns:p14="http://schemas.microsoft.com/office/powerpoint/2010/main" val="399571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23528" y="339502"/>
            <a:ext cx="7488832" cy="4248472"/>
          </a:xfrm>
        </p:spPr>
        <p:txBody>
          <a:bodyPr>
            <a:noAutofit/>
          </a:bodyPr>
          <a:lstStyle/>
          <a:p>
            <a:pPr marL="0" indent="0">
              <a:buNone/>
            </a:pPr>
            <a:r>
              <a:rPr lang="nl-NL" sz="1400" b="1" i="0" u="none" strike="noStrike" baseline="0" dirty="0">
                <a:solidFill>
                  <a:srgbClr val="000000"/>
                </a:solidFill>
                <a:latin typeface="Calibri" panose="020F0502020204030204" pitchFamily="34" charset="0"/>
              </a:rPr>
              <a:t>10. Prijsuitreiking Dag van het Schaap </a:t>
            </a:r>
            <a:endParaRPr lang="nl-NL" sz="1400" dirty="0">
              <a:solidFill>
                <a:srgbClr val="000000"/>
              </a:solidFill>
              <a:latin typeface="Calibri" panose="020F0502020204030204" pitchFamily="34" charset="0"/>
            </a:endParaRPr>
          </a:p>
          <a:p>
            <a:pPr marL="0" indent="0">
              <a:buNone/>
            </a:pPr>
            <a:r>
              <a:rPr lang="nl-NL" sz="1400" b="0" i="0" u="none" strike="noStrike" baseline="0" dirty="0">
                <a:solidFill>
                  <a:srgbClr val="000000"/>
                </a:solidFill>
                <a:latin typeface="Calibri" panose="020F0502020204030204" pitchFamily="34" charset="0"/>
              </a:rPr>
              <a:t>De fokkers die aanwezig waren namen persoonlijk de prijzen in ontvangst. Voor degene die afwezig waren worden de prijzen opgestuurd. </a:t>
            </a:r>
          </a:p>
          <a:p>
            <a:pPr marL="0" indent="0">
              <a:buNone/>
            </a:pPr>
            <a:r>
              <a:rPr lang="nl-NL" sz="1400" b="1" i="0" u="none" strike="noStrike" baseline="0" dirty="0">
                <a:solidFill>
                  <a:srgbClr val="000000"/>
                </a:solidFill>
                <a:latin typeface="Calibri" panose="020F0502020204030204" pitchFamily="34" charset="0"/>
              </a:rPr>
              <a:t>11. Keuringen </a:t>
            </a:r>
          </a:p>
          <a:p>
            <a:pPr marL="0" indent="0">
              <a:buNone/>
            </a:pPr>
            <a:r>
              <a:rPr lang="nl-NL" sz="1400" b="0" i="0" u="none" strike="noStrike" baseline="0" dirty="0">
                <a:solidFill>
                  <a:srgbClr val="000000"/>
                </a:solidFill>
                <a:latin typeface="Calibri" panose="020F0502020204030204" pitchFamily="34" charset="0"/>
              </a:rPr>
              <a:t>Inspecteurs aanwezig voor opname bij: </a:t>
            </a:r>
          </a:p>
          <a:p>
            <a:pPr marL="0" indent="0">
              <a:buNone/>
            </a:pPr>
            <a:r>
              <a:rPr lang="nl-NL" sz="1400" b="0" i="0" u="none" strike="noStrike" baseline="0" dirty="0">
                <a:solidFill>
                  <a:srgbClr val="000000"/>
                </a:solidFill>
                <a:latin typeface="Calibri" panose="020F0502020204030204" pitchFamily="34" charset="0"/>
              </a:rPr>
              <a:t>FNG keuring te Heeten 14-6-2025 </a:t>
            </a:r>
          </a:p>
          <a:p>
            <a:pPr marL="0" indent="0">
              <a:buNone/>
            </a:pPr>
            <a:r>
              <a:rPr lang="nl-NL" sz="1400" b="0" i="0" u="none" strike="noStrike" baseline="0" dirty="0">
                <a:solidFill>
                  <a:srgbClr val="000000"/>
                </a:solidFill>
                <a:latin typeface="Calibri" panose="020F0502020204030204" pitchFamily="34" charset="0"/>
              </a:rPr>
              <a:t>De Dageraad 12 juli </a:t>
            </a:r>
          </a:p>
          <a:p>
            <a:pPr marL="0" indent="0">
              <a:buNone/>
            </a:pPr>
            <a:r>
              <a:rPr lang="nl-NL" sz="1400" b="0" i="0" u="none" strike="noStrike" baseline="0" dirty="0">
                <a:solidFill>
                  <a:srgbClr val="000000"/>
                </a:solidFill>
                <a:latin typeface="Calibri" panose="020F0502020204030204" pitchFamily="34" charset="0"/>
              </a:rPr>
              <a:t>Jubbega bokkenkeuring 9-8-2025 ??- </a:t>
            </a:r>
          </a:p>
          <a:p>
            <a:pPr marL="0" indent="0">
              <a:buNone/>
            </a:pPr>
            <a:r>
              <a:rPr lang="nl-NL" sz="1400" b="0" i="0" u="none" strike="noStrike" baseline="0" dirty="0">
                <a:solidFill>
                  <a:srgbClr val="000000"/>
                </a:solidFill>
                <a:latin typeface="Calibri" panose="020F0502020204030204" pitchFamily="34" charset="0"/>
              </a:rPr>
              <a:t>Hoornaar 19-7-2025 ?? </a:t>
            </a:r>
          </a:p>
          <a:p>
            <a:pPr marL="0" indent="0">
              <a:buNone/>
            </a:pPr>
            <a:r>
              <a:rPr lang="nl-NL" sz="1400" b="0" i="0" u="none" strike="noStrike" baseline="0" dirty="0">
                <a:solidFill>
                  <a:srgbClr val="000000"/>
                </a:solidFill>
                <a:latin typeface="Calibri" panose="020F0502020204030204" pitchFamily="34" charset="0"/>
              </a:rPr>
              <a:t>Nieuwleusen bokkenkeuring 8-8-2025 ??- </a:t>
            </a:r>
          </a:p>
          <a:p>
            <a:pPr marL="0" indent="0">
              <a:buNone/>
            </a:pPr>
            <a:r>
              <a:rPr lang="nl-NL" sz="1400" b="0" i="0" u="none" strike="noStrike" baseline="0" dirty="0">
                <a:solidFill>
                  <a:srgbClr val="000000"/>
                </a:solidFill>
                <a:latin typeface="Calibri" panose="020F0502020204030204" pitchFamily="34" charset="0"/>
              </a:rPr>
              <a:t>De vraag is vanwege zeer geringe deelname Nubisch in 2024 </a:t>
            </a:r>
          </a:p>
          <a:p>
            <a:pPr marL="0" indent="0">
              <a:buNone/>
            </a:pPr>
            <a:r>
              <a:rPr lang="nl-NL" sz="1400" b="0" i="0" u="none" strike="noStrike" baseline="0" dirty="0">
                <a:solidFill>
                  <a:srgbClr val="000000"/>
                </a:solidFill>
                <a:latin typeface="Calibri" panose="020F0502020204030204" pitchFamily="34" charset="0"/>
              </a:rPr>
              <a:t>Jan Hagen zal de aanvragen doen voor inspecteurs waar de Nubische dieren zullen worden opgenomen. Jan Hagen zorgt ervoor dat de data op de website van de NOG komen te staan. </a:t>
            </a:r>
          </a:p>
          <a:p>
            <a:pPr marL="0" indent="0">
              <a:buNone/>
            </a:pPr>
            <a:r>
              <a:rPr lang="nl-NL" sz="1400" b="1" i="0" u="none" strike="noStrike" baseline="0" dirty="0">
                <a:solidFill>
                  <a:srgbClr val="000000"/>
                </a:solidFill>
                <a:latin typeface="Calibri" panose="020F0502020204030204" pitchFamily="34" charset="0"/>
              </a:rPr>
              <a:t>12. </a:t>
            </a:r>
            <a:r>
              <a:rPr lang="nl-NL" sz="1400" b="1" i="0" u="none" strike="noStrike" baseline="0" dirty="0" err="1">
                <a:solidFill>
                  <a:srgbClr val="000000"/>
                </a:solidFill>
                <a:latin typeface="Calibri" panose="020F0502020204030204" pitchFamily="34" charset="0"/>
              </a:rPr>
              <a:t>Stallendag</a:t>
            </a:r>
            <a:r>
              <a:rPr lang="nl-NL" sz="1400" b="1" i="0" u="none" strike="noStrike" baseline="0" dirty="0">
                <a:solidFill>
                  <a:srgbClr val="000000"/>
                </a:solidFill>
                <a:latin typeface="Calibri" panose="020F0502020204030204" pitchFamily="34" charset="0"/>
              </a:rPr>
              <a:t> / </a:t>
            </a:r>
            <a:r>
              <a:rPr lang="nl-NL" sz="1400" b="1" i="0" u="none" strike="noStrike" baseline="0" dirty="0" err="1">
                <a:solidFill>
                  <a:srgbClr val="000000"/>
                </a:solidFill>
                <a:latin typeface="Calibri" panose="020F0502020204030204" pitchFamily="34" charset="0"/>
              </a:rPr>
              <a:t>fokkersdag</a:t>
            </a:r>
            <a:r>
              <a:rPr lang="nl-NL" sz="1400" b="1" i="0" u="none" strike="noStrike" baseline="0" dirty="0">
                <a:solidFill>
                  <a:srgbClr val="000000"/>
                </a:solidFill>
                <a:latin typeface="Calibri" panose="020F0502020204030204" pitchFamily="34" charset="0"/>
              </a:rPr>
              <a:t> 2025 </a:t>
            </a:r>
            <a:endParaRPr lang="nl-NL" sz="1400" b="0" i="0" u="none" strike="noStrike" baseline="0" dirty="0">
              <a:solidFill>
                <a:srgbClr val="000000"/>
              </a:solidFill>
              <a:latin typeface="Calibri" panose="020F0502020204030204" pitchFamily="34" charset="0"/>
            </a:endParaRPr>
          </a:p>
          <a:p>
            <a:pPr marL="0" indent="0">
              <a:buNone/>
            </a:pPr>
            <a:r>
              <a:rPr lang="nl-NL" sz="1400" b="0" i="0" u="none" strike="noStrike" baseline="0" dirty="0">
                <a:solidFill>
                  <a:srgbClr val="000000"/>
                </a:solidFill>
                <a:latin typeface="Calibri" panose="020F0502020204030204" pitchFamily="34" charset="0"/>
              </a:rPr>
              <a:t>Het idee is om een </a:t>
            </a:r>
            <a:r>
              <a:rPr lang="nl-NL" sz="1400" b="0" i="0" u="none" strike="noStrike" baseline="0" dirty="0" err="1">
                <a:solidFill>
                  <a:srgbClr val="000000"/>
                </a:solidFill>
                <a:latin typeface="Calibri" panose="020F0502020204030204" pitchFamily="34" charset="0"/>
              </a:rPr>
              <a:t>stallendag</a:t>
            </a:r>
            <a:r>
              <a:rPr lang="nl-NL" sz="1400" b="0" i="0" u="none" strike="noStrike" baseline="0" dirty="0">
                <a:solidFill>
                  <a:srgbClr val="000000"/>
                </a:solidFill>
                <a:latin typeface="Calibri" panose="020F0502020204030204" pitchFamily="34" charset="0"/>
              </a:rPr>
              <a:t> te gaan houden bij David de </a:t>
            </a:r>
            <a:r>
              <a:rPr lang="nl-NL" sz="1400" b="0" i="0" u="none" strike="noStrike" baseline="0" dirty="0" err="1">
                <a:solidFill>
                  <a:srgbClr val="000000"/>
                </a:solidFill>
                <a:latin typeface="Calibri" panose="020F0502020204030204" pitchFamily="34" charset="0"/>
              </a:rPr>
              <a:t>Goei</a:t>
            </a:r>
            <a:r>
              <a:rPr lang="nl-NL" sz="1400" b="0" i="0" u="none" strike="noStrike" baseline="0" dirty="0">
                <a:solidFill>
                  <a:srgbClr val="000000"/>
                </a:solidFill>
                <a:latin typeface="Calibri" panose="020F0502020204030204" pitchFamily="34" charset="0"/>
              </a:rPr>
              <a:t> in Buren. Daar heeft hij met zijn ouders een zorgboerderij met o.a. Nubische geiten. Dit zal in september of oktober plaatsvinden. Dit alles zal nog verder uitgewerkt worden. </a:t>
            </a:r>
            <a:endParaRPr lang="nl-NL" sz="1400" dirty="0"/>
          </a:p>
        </p:txBody>
      </p:sp>
      <p:sp>
        <p:nvSpPr>
          <p:cNvPr id="4" name="Tijdelijke aanduiding voor voettekst 3"/>
          <p:cNvSpPr>
            <a:spLocks noGrp="1"/>
          </p:cNvSpPr>
          <p:nvPr>
            <p:ph type="ftr" sz="quarter" idx="11"/>
          </p:nvPr>
        </p:nvSpPr>
        <p:spPr/>
        <p:txBody>
          <a:bodyPr/>
          <a:lstStyle/>
          <a:p>
            <a:r>
              <a:rPr lang="nl-NL" dirty="0"/>
              <a:t>Fokgroep Nubisch  28 maart2026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11</a:t>
            </a:fld>
            <a:endParaRPr lang="nl-NL"/>
          </a:p>
        </p:txBody>
      </p:sp>
    </p:spTree>
    <p:extLst>
      <p:ext uri="{BB962C8B-B14F-4D97-AF65-F5344CB8AC3E}">
        <p14:creationId xmlns:p14="http://schemas.microsoft.com/office/powerpoint/2010/main" val="2997105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marL="0" indent="0">
              <a:buNone/>
            </a:pPr>
            <a:r>
              <a:rPr lang="nl-NL" sz="1400" b="1" i="0" u="none" strike="noStrike" baseline="0" dirty="0">
                <a:solidFill>
                  <a:srgbClr val="000000"/>
                </a:solidFill>
                <a:latin typeface="Calibri" panose="020F0502020204030204" pitchFamily="34" charset="0"/>
              </a:rPr>
              <a:t>13. Stukje geschiedenis </a:t>
            </a:r>
            <a:endParaRPr lang="nl-NL" sz="1400" b="0" i="0" u="none" strike="noStrike" baseline="0" dirty="0">
              <a:solidFill>
                <a:srgbClr val="000000"/>
              </a:solidFill>
              <a:latin typeface="Calibri" panose="020F0502020204030204" pitchFamily="34" charset="0"/>
            </a:endParaRPr>
          </a:p>
          <a:p>
            <a:pPr marL="0" indent="0">
              <a:buNone/>
            </a:pPr>
            <a:r>
              <a:rPr lang="nl-NL" sz="1400" b="0" i="0" u="none" strike="noStrike" baseline="0" dirty="0">
                <a:solidFill>
                  <a:srgbClr val="000000"/>
                </a:solidFill>
                <a:latin typeface="Calibri" panose="020F0502020204030204" pitchFamily="34" charset="0"/>
              </a:rPr>
              <a:t>Oprichting Nederlandse-Nubische </a:t>
            </a:r>
            <a:r>
              <a:rPr lang="nl-NL" sz="1400" b="0" i="0" u="none" strike="noStrike" baseline="0" dirty="0" err="1">
                <a:solidFill>
                  <a:srgbClr val="000000"/>
                </a:solidFill>
                <a:latin typeface="Calibri" panose="020F0502020204030204" pitchFamily="34" charset="0"/>
              </a:rPr>
              <a:t>Geitenhoudersvereniging</a:t>
            </a:r>
            <a:r>
              <a:rPr lang="nl-NL" sz="1400" b="0" i="0" u="none" strike="noStrike" baseline="0" dirty="0">
                <a:solidFill>
                  <a:srgbClr val="000000"/>
                </a:solidFill>
                <a:latin typeface="Calibri" panose="020F0502020204030204" pitchFamily="34" charset="0"/>
              </a:rPr>
              <a:t> januari 1983 </a:t>
            </a:r>
          </a:p>
          <a:p>
            <a:pPr marL="0" indent="0">
              <a:buNone/>
            </a:pPr>
            <a:r>
              <a:rPr lang="nl-NL" sz="1400" b="0" i="0" u="none" strike="noStrike" baseline="0" dirty="0">
                <a:solidFill>
                  <a:srgbClr val="000000"/>
                </a:solidFill>
                <a:latin typeface="Calibri" panose="020F0502020204030204" pitchFamily="34" charset="0"/>
              </a:rPr>
              <a:t>1-1-1989 opgeheven en opgegaan in de NOG </a:t>
            </a:r>
          </a:p>
          <a:p>
            <a:pPr marL="0" indent="0">
              <a:buNone/>
            </a:pPr>
            <a:r>
              <a:rPr lang="nl-NL" sz="1400" b="0" i="0" u="none" strike="noStrike" baseline="0" dirty="0">
                <a:solidFill>
                  <a:srgbClr val="000000"/>
                </a:solidFill>
                <a:latin typeface="Calibri" panose="020F0502020204030204" pitchFamily="34" charset="0"/>
              </a:rPr>
              <a:t>18-11-1995 Fokgroep Nubisch opgericht </a:t>
            </a:r>
          </a:p>
          <a:p>
            <a:pPr marL="0" indent="0">
              <a:buNone/>
            </a:pPr>
            <a:r>
              <a:rPr lang="nl-NL" sz="1400" b="0" i="0" u="none" strike="noStrike" baseline="0" dirty="0">
                <a:solidFill>
                  <a:srgbClr val="000000"/>
                </a:solidFill>
                <a:latin typeface="Calibri" panose="020F0502020204030204" pitchFamily="34" charset="0"/>
              </a:rPr>
              <a:t>Dit jaar is het dus 30 jaar geleden dat de Fokgroep Nubische is opgericht </a:t>
            </a:r>
          </a:p>
          <a:p>
            <a:pPr marL="0" indent="0">
              <a:buNone/>
            </a:pPr>
            <a:r>
              <a:rPr lang="nl-NL" sz="1400" b="1" i="0" u="none" strike="noStrike" baseline="0" dirty="0">
                <a:solidFill>
                  <a:srgbClr val="000000"/>
                </a:solidFill>
                <a:latin typeface="Calibri" panose="020F0502020204030204" pitchFamily="34" charset="0"/>
              </a:rPr>
              <a:t>14. Rondvraag </a:t>
            </a:r>
            <a:endParaRPr lang="nl-NL" sz="1400" b="0" i="0" u="none" strike="noStrike" baseline="0" dirty="0">
              <a:solidFill>
                <a:srgbClr val="000000"/>
              </a:solidFill>
              <a:latin typeface="Calibri" panose="020F0502020204030204" pitchFamily="34" charset="0"/>
            </a:endParaRPr>
          </a:p>
          <a:p>
            <a:pPr marL="0" indent="0">
              <a:buNone/>
            </a:pPr>
            <a:r>
              <a:rPr lang="nl-NL" sz="1400" b="0" i="0" u="none" strike="noStrike" baseline="0" dirty="0">
                <a:solidFill>
                  <a:srgbClr val="000000"/>
                </a:solidFill>
                <a:latin typeface="Calibri" panose="020F0502020204030204" pitchFamily="34" charset="0"/>
              </a:rPr>
              <a:t>Karin de Haas vraagt of hittestress onder de aandacht wordt gebracht v.w.b. keuringen. </a:t>
            </a:r>
          </a:p>
          <a:p>
            <a:pPr marL="0" indent="0">
              <a:buNone/>
            </a:pPr>
            <a:r>
              <a:rPr lang="nl-NL" sz="1400" b="0" i="0" u="none" strike="noStrike" baseline="0" dirty="0">
                <a:solidFill>
                  <a:srgbClr val="000000"/>
                </a:solidFill>
                <a:latin typeface="Calibri" panose="020F0502020204030204" pitchFamily="34" charset="0"/>
              </a:rPr>
              <a:t>Engel belooft dat dit onderwerp tijdens de ALV NOG op 19 april onder de aandacht te </a:t>
            </a:r>
            <a:r>
              <a:rPr lang="nl-NL" sz="1400" b="0" i="0" u="none" strike="noStrike" baseline="0" dirty="0" err="1">
                <a:solidFill>
                  <a:srgbClr val="000000"/>
                </a:solidFill>
                <a:latin typeface="Calibri" panose="020F0502020204030204" pitchFamily="34" charset="0"/>
              </a:rPr>
              <a:t>bengen</a:t>
            </a:r>
            <a:r>
              <a:rPr lang="nl-NL" sz="1400" b="0" i="0" u="none" strike="noStrike" baseline="0" dirty="0">
                <a:solidFill>
                  <a:srgbClr val="000000"/>
                </a:solidFill>
                <a:latin typeface="Calibri" panose="020F0502020204030204" pitchFamily="34" charset="0"/>
              </a:rPr>
              <a:t>. </a:t>
            </a:r>
          </a:p>
          <a:p>
            <a:pPr marL="0" indent="0">
              <a:buNone/>
            </a:pPr>
            <a:r>
              <a:rPr lang="nl-NL" sz="1400" b="1" i="0" u="none" strike="noStrike" baseline="0" dirty="0">
                <a:solidFill>
                  <a:srgbClr val="000000"/>
                </a:solidFill>
                <a:latin typeface="Calibri" panose="020F0502020204030204" pitchFamily="34" charset="0"/>
              </a:rPr>
              <a:t>Sluiting vergadering door Jan om 12.15 uur met aansluitend lunch verzorgd door KB de Oude Hofstede </a:t>
            </a:r>
            <a:endParaRPr lang="nl-NL" sz="1400" dirty="0"/>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12</a:t>
            </a:fld>
            <a:endParaRPr lang="nl-NL"/>
          </a:p>
        </p:txBody>
      </p:sp>
    </p:spTree>
    <p:extLst>
      <p:ext uri="{BB962C8B-B14F-4D97-AF65-F5344CB8AC3E}">
        <p14:creationId xmlns:p14="http://schemas.microsoft.com/office/powerpoint/2010/main" val="1958281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4: 30 jaar FNG</a:t>
            </a:r>
          </a:p>
        </p:txBody>
      </p:sp>
      <p:sp>
        <p:nvSpPr>
          <p:cNvPr id="3" name="Tijdelijke aanduiding voor inhoud 2"/>
          <p:cNvSpPr>
            <a:spLocks noGrp="1"/>
          </p:cNvSpPr>
          <p:nvPr>
            <p:ph idx="1"/>
          </p:nvPr>
        </p:nvSpPr>
        <p:spPr/>
        <p:txBody>
          <a:bodyPr>
            <a:normAutofit/>
          </a:bodyPr>
          <a:lstStyle/>
          <a:p>
            <a:r>
              <a:rPr lang="nl-NL" sz="2400" dirty="0"/>
              <a:t>Zie artikel in </a:t>
            </a:r>
            <a:r>
              <a:rPr lang="nl-NL" sz="2400" dirty="0" err="1"/>
              <a:t>Geitenhouderij</a:t>
            </a:r>
            <a:r>
              <a:rPr lang="nl-NL" sz="2400" dirty="0"/>
              <a:t> Jaargang 28, nummer 6, december 2025.</a:t>
            </a:r>
          </a:p>
          <a:p>
            <a:r>
              <a:rPr lang="nl-NL" sz="2400" dirty="0"/>
              <a:t>In samenwerking met Wilma Wolters geschreven en o.a. m.b.v. informatie van </a:t>
            </a:r>
            <a:r>
              <a:rPr lang="nl-NL" sz="2400" dirty="0" err="1"/>
              <a:t>Goffe</a:t>
            </a:r>
            <a:r>
              <a:rPr lang="nl-NL" sz="2400" dirty="0"/>
              <a:t> de Boer.</a:t>
            </a:r>
          </a:p>
          <a:p>
            <a:r>
              <a:rPr lang="nl-NL" sz="2400" dirty="0"/>
              <a:t>Verhaal Nubische fokkerij van Hendrik Mulder.</a:t>
            </a:r>
          </a:p>
          <a:p>
            <a:r>
              <a:rPr lang="nl-NL" sz="2400" dirty="0"/>
              <a:t>Verzameling artikelen uit de </a:t>
            </a:r>
            <a:r>
              <a:rPr lang="nl-NL" sz="2400" dirty="0" err="1"/>
              <a:t>Geitenhouderij</a:t>
            </a:r>
            <a:r>
              <a:rPr lang="nl-NL" sz="2400" dirty="0"/>
              <a:t>, interesse? </a:t>
            </a:r>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13</a:t>
            </a:fld>
            <a:endParaRPr lang="nl-NL"/>
          </a:p>
        </p:txBody>
      </p:sp>
    </p:spTree>
    <p:extLst>
      <p:ext uri="{BB962C8B-B14F-4D97-AF65-F5344CB8AC3E}">
        <p14:creationId xmlns:p14="http://schemas.microsoft.com/office/powerpoint/2010/main" val="3597097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5: Terugblik 2025</a:t>
            </a:r>
          </a:p>
        </p:txBody>
      </p:sp>
      <p:sp>
        <p:nvSpPr>
          <p:cNvPr id="3" name="Tijdelijke aanduiding voor inhoud 2"/>
          <p:cNvSpPr>
            <a:spLocks noGrp="1"/>
          </p:cNvSpPr>
          <p:nvPr>
            <p:ph idx="1"/>
          </p:nvPr>
        </p:nvSpPr>
        <p:spPr/>
        <p:txBody>
          <a:bodyPr/>
          <a:lstStyle/>
          <a:p>
            <a:r>
              <a:rPr lang="nl-NL" kern="100" dirty="0">
                <a:latin typeface="Calibri" panose="020F0502020204030204" pitchFamily="34" charset="0"/>
                <a:ea typeface="Calibri" panose="020F0502020204030204" pitchFamily="34" charset="0"/>
                <a:cs typeface="Times New Roman" panose="02020603050405020304" pitchFamily="18" charset="0"/>
              </a:rPr>
              <a:t>L</a:t>
            </a:r>
            <a:r>
              <a:rPr lang="nl-NL" sz="3200" kern="100" dirty="0">
                <a:effectLst/>
                <a:latin typeface="Calibri" panose="020F0502020204030204" pitchFamily="34" charset="0"/>
                <a:ea typeface="Calibri" panose="020F0502020204030204" pitchFamily="34" charset="0"/>
                <a:cs typeface="Times New Roman" panose="02020603050405020304" pitchFamily="18" charset="0"/>
              </a:rPr>
              <a:t>andelijke CW-</a:t>
            </a:r>
            <a:r>
              <a:rPr lang="nl-NL" sz="3200" kern="100" dirty="0" err="1">
                <a:effectLst/>
                <a:latin typeface="Calibri" panose="020F0502020204030204" pitchFamily="34" charset="0"/>
                <a:ea typeface="Calibri" panose="020F0502020204030204" pitchFamily="34" charset="0"/>
                <a:cs typeface="Times New Roman" panose="02020603050405020304" pitchFamily="18" charset="0"/>
              </a:rPr>
              <a:t>fokgroepkeuring</a:t>
            </a:r>
            <a:r>
              <a:rPr lang="nl-NL" sz="3200" kern="100" dirty="0">
                <a:effectLst/>
                <a:latin typeface="Calibri" panose="020F0502020204030204" pitchFamily="34" charset="0"/>
                <a:ea typeface="Calibri" panose="020F0502020204030204" pitchFamily="34" charset="0"/>
                <a:cs typeface="Times New Roman" panose="02020603050405020304" pitchFamily="18" charset="0"/>
              </a:rPr>
              <a:t> 14 juni 2025 Heeten</a:t>
            </a:r>
          </a:p>
          <a:p>
            <a:r>
              <a:rPr lang="nl-NL" kern="100" dirty="0">
                <a:latin typeface="Calibri" panose="020F0502020204030204" pitchFamily="34" charset="0"/>
                <a:ea typeface="Calibri" panose="020F0502020204030204" pitchFamily="34" charset="0"/>
                <a:cs typeface="Times New Roman" panose="02020603050405020304" pitchFamily="18" charset="0"/>
              </a:rPr>
              <a:t>O</a:t>
            </a:r>
            <a:r>
              <a:rPr lang="nl-NL" sz="3200" kern="100" dirty="0">
                <a:effectLst/>
                <a:latin typeface="Calibri" panose="020F0502020204030204" pitchFamily="34" charset="0"/>
                <a:ea typeface="Calibri" panose="020F0502020204030204" pitchFamily="34" charset="0"/>
                <a:cs typeface="Times New Roman" panose="02020603050405020304" pitchFamily="18" charset="0"/>
              </a:rPr>
              <a:t>verige keuringen, nationale te Nijkerk etc.</a:t>
            </a:r>
          </a:p>
          <a:p>
            <a:r>
              <a:rPr lang="nl-NL" kern="100" dirty="0">
                <a:latin typeface="Calibri" panose="020F0502020204030204" pitchFamily="34" charset="0"/>
                <a:ea typeface="Calibri" panose="020F0502020204030204" pitchFamily="34" charset="0"/>
                <a:cs typeface="Times New Roman" panose="02020603050405020304" pitchFamily="18" charset="0"/>
              </a:rPr>
              <a:t>Interesse groeit helaas niet</a:t>
            </a:r>
            <a:endParaRPr lang="nl-NL" sz="3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14</a:t>
            </a:fld>
            <a:endParaRPr lang="nl-NL"/>
          </a:p>
        </p:txBody>
      </p:sp>
    </p:spTree>
    <p:extLst>
      <p:ext uri="{BB962C8B-B14F-4D97-AF65-F5344CB8AC3E}">
        <p14:creationId xmlns:p14="http://schemas.microsoft.com/office/powerpoint/2010/main" val="2203914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339502"/>
            <a:ext cx="8229600" cy="4255121"/>
          </a:xfrm>
        </p:spPr>
        <p:txBody>
          <a:bodyPr/>
          <a:lstStyle/>
          <a:p>
            <a:pPr marL="0" indent="0">
              <a:buNone/>
            </a:pPr>
            <a:endParaRPr lang="nl-NL" dirty="0"/>
          </a:p>
          <a:p>
            <a:pPr marL="0" indent="0">
              <a:buNone/>
            </a:pPr>
            <a:endParaRPr lang="nl-NL" dirty="0"/>
          </a:p>
          <a:p>
            <a:pPr marL="0" indent="0">
              <a:buNone/>
            </a:pPr>
            <a:endParaRPr lang="nl-NL" dirty="0"/>
          </a:p>
          <a:p>
            <a:pPr marL="0" indent="0">
              <a:buNone/>
            </a:pPr>
            <a:endParaRPr lang="nl-NL" dirty="0"/>
          </a:p>
          <a:p>
            <a:r>
              <a:rPr lang="nl-NL" dirty="0" err="1"/>
              <a:t>Stallendag</a:t>
            </a:r>
            <a:r>
              <a:rPr lang="nl-NL" dirty="0"/>
              <a:t> en afstammelingenkeuring gingen niet door vanwege de geringe belangstelling</a:t>
            </a:r>
          </a:p>
          <a:p>
            <a:r>
              <a:rPr lang="nl-NL" dirty="0"/>
              <a:t>Foto’s etc. bij prijsuitreiking</a:t>
            </a:r>
          </a:p>
          <a:p>
            <a:endParaRPr lang="nl-NL" dirty="0"/>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15</a:t>
            </a:fld>
            <a:endParaRPr lang="nl-NL"/>
          </a:p>
        </p:txBody>
      </p:sp>
      <p:graphicFrame>
        <p:nvGraphicFramePr>
          <p:cNvPr id="6" name="Tabel 5">
            <a:extLst>
              <a:ext uri="{FF2B5EF4-FFF2-40B4-BE49-F238E27FC236}">
                <a16:creationId xmlns:a16="http://schemas.microsoft.com/office/drawing/2014/main" id="{75674D75-80C3-6428-7B55-A8AB65D60B88}"/>
              </a:ext>
            </a:extLst>
          </p:cNvPr>
          <p:cNvGraphicFramePr>
            <a:graphicFrameLocks noGrp="1"/>
          </p:cNvGraphicFramePr>
          <p:nvPr>
            <p:extLst>
              <p:ext uri="{D42A27DB-BD31-4B8C-83A1-F6EECF244321}">
                <p14:modId xmlns:p14="http://schemas.microsoft.com/office/powerpoint/2010/main" val="980939497"/>
              </p:ext>
            </p:extLst>
          </p:nvPr>
        </p:nvGraphicFramePr>
        <p:xfrm>
          <a:off x="611560" y="483518"/>
          <a:ext cx="6336706" cy="2088233"/>
        </p:xfrm>
        <a:graphic>
          <a:graphicData uri="http://schemas.openxmlformats.org/drawingml/2006/table">
            <a:tbl>
              <a:tblPr>
                <a:tableStyleId>{5C22544A-7EE6-4342-B048-85BDC9FD1C3A}</a:tableStyleId>
              </a:tblPr>
              <a:tblGrid>
                <a:gridCol w="3061429">
                  <a:extLst>
                    <a:ext uri="{9D8B030D-6E8A-4147-A177-3AD203B41FA5}">
                      <a16:colId xmlns:a16="http://schemas.microsoft.com/office/drawing/2014/main" val="1656593811"/>
                    </a:ext>
                  </a:extLst>
                </a:gridCol>
                <a:gridCol w="754101">
                  <a:extLst>
                    <a:ext uri="{9D8B030D-6E8A-4147-A177-3AD203B41FA5}">
                      <a16:colId xmlns:a16="http://schemas.microsoft.com/office/drawing/2014/main" val="2306687813"/>
                    </a:ext>
                  </a:extLst>
                </a:gridCol>
                <a:gridCol w="720336">
                  <a:extLst>
                    <a:ext uri="{9D8B030D-6E8A-4147-A177-3AD203B41FA5}">
                      <a16:colId xmlns:a16="http://schemas.microsoft.com/office/drawing/2014/main" val="1880193304"/>
                    </a:ext>
                  </a:extLst>
                </a:gridCol>
                <a:gridCol w="900420">
                  <a:extLst>
                    <a:ext uri="{9D8B030D-6E8A-4147-A177-3AD203B41FA5}">
                      <a16:colId xmlns:a16="http://schemas.microsoft.com/office/drawing/2014/main" val="1223893536"/>
                    </a:ext>
                  </a:extLst>
                </a:gridCol>
                <a:gridCol w="900420">
                  <a:extLst>
                    <a:ext uri="{9D8B030D-6E8A-4147-A177-3AD203B41FA5}">
                      <a16:colId xmlns:a16="http://schemas.microsoft.com/office/drawing/2014/main" val="744809392"/>
                    </a:ext>
                  </a:extLst>
                </a:gridCol>
              </a:tblGrid>
              <a:tr h="304769">
                <a:tc gridSpan="3">
                  <a:txBody>
                    <a:bodyPr/>
                    <a:lstStyle/>
                    <a:p>
                      <a:pPr algn="l" fontAlgn="ctr"/>
                      <a:r>
                        <a:rPr lang="nl-NL" sz="1200" u="none" strike="noStrike" dirty="0">
                          <a:effectLst/>
                        </a:rPr>
                        <a:t>  Keuringen in het land met aanwezige Nubische dieren</a:t>
                      </a:r>
                      <a:endParaRPr lang="nl-NL" sz="1200" b="1" i="0" u="none" strike="noStrike" dirty="0">
                        <a:solidFill>
                          <a:srgbClr val="0033CC"/>
                        </a:solidFill>
                        <a:effectLst/>
                        <a:latin typeface="Calibri" panose="020F0502020204030204" pitchFamily="34" charset="0"/>
                      </a:endParaRPr>
                    </a:p>
                  </a:txBody>
                  <a:tcPr marL="7620" marR="7620" marT="7620" marB="0" anchor="ctr"/>
                </a:tc>
                <a:tc hMerge="1">
                  <a:txBody>
                    <a:bodyPr/>
                    <a:lstStyle/>
                    <a:p>
                      <a:endParaRPr lang="nl-NL"/>
                    </a:p>
                  </a:txBody>
                  <a:tcPr/>
                </a:tc>
                <a:tc hMerge="1">
                  <a:txBody>
                    <a:bodyPr/>
                    <a:lstStyle/>
                    <a:p>
                      <a:endParaRPr lang="nl-NL"/>
                    </a:p>
                  </a:txBody>
                  <a:tcPr/>
                </a:tc>
                <a:tc>
                  <a:txBody>
                    <a:bodyPr/>
                    <a:lstStyle/>
                    <a:p>
                      <a:pPr algn="l" fontAlgn="ctr"/>
                      <a:r>
                        <a:rPr lang="nl-NL" sz="1200" u="none" strike="noStrike">
                          <a:effectLst/>
                        </a:rPr>
                        <a:t> </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dirty="0">
                          <a:effectLst/>
                        </a:rPr>
                        <a:t> </a:t>
                      </a:r>
                      <a:endParaRPr lang="nl-NL" sz="1200" b="0" i="0" u="none" strike="noStrike" dirty="0">
                        <a:solidFill>
                          <a:srgbClr val="0033CC"/>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4230772305"/>
                  </a:ext>
                </a:extLst>
              </a:tr>
              <a:tr h="304769">
                <a:tc>
                  <a:txBody>
                    <a:bodyPr/>
                    <a:lstStyle/>
                    <a:p>
                      <a:pPr algn="ctr" fontAlgn="ctr"/>
                      <a:r>
                        <a:rPr lang="nl-NL" sz="1200" u="none" strike="noStrike" dirty="0">
                          <a:effectLst/>
                        </a:rPr>
                        <a:t>Plaats</a:t>
                      </a:r>
                      <a:endParaRPr lang="nl-NL" sz="1200" b="1" i="0" u="none" strike="noStrike" dirty="0">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Datum</a:t>
                      </a:r>
                      <a:endParaRPr lang="nl-NL" sz="1200" b="1"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dirty="0">
                          <a:effectLst/>
                        </a:rPr>
                        <a:t>Bokken</a:t>
                      </a:r>
                      <a:endParaRPr lang="nl-NL" sz="1200" b="1" i="0" u="none" strike="noStrike" dirty="0">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Geiten</a:t>
                      </a:r>
                      <a:endParaRPr lang="nl-NL" sz="1200" b="1"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Fokkers</a:t>
                      </a:r>
                      <a:endParaRPr lang="nl-NL" sz="1200" b="1" i="0" u="none" strike="noStrike">
                        <a:solidFill>
                          <a:srgbClr val="0033CC"/>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783799509"/>
                  </a:ext>
                </a:extLst>
              </a:tr>
              <a:tr h="282194">
                <a:tc>
                  <a:txBody>
                    <a:bodyPr/>
                    <a:lstStyle/>
                    <a:p>
                      <a:pPr algn="l" fontAlgn="ctr"/>
                      <a:r>
                        <a:rPr lang="nl-NL" sz="1200" u="none" strike="noStrike" dirty="0">
                          <a:effectLst/>
                        </a:rPr>
                        <a:t>  Fokgroep keuring Boer en Nubisch te Heeten</a:t>
                      </a:r>
                      <a:endParaRPr lang="nl-NL" sz="1200" b="0" i="0" u="none" strike="noStrike" dirty="0">
                        <a:solidFill>
                          <a:srgbClr val="0033CC"/>
                        </a:solidFill>
                        <a:effectLst/>
                        <a:latin typeface="Calibri" panose="020F0502020204030204" pitchFamily="34" charset="0"/>
                      </a:endParaRPr>
                    </a:p>
                  </a:txBody>
                  <a:tcPr marL="7620" marR="7620" marT="7620" marB="0" anchor="ctr"/>
                </a:tc>
                <a:tc>
                  <a:txBody>
                    <a:bodyPr/>
                    <a:lstStyle/>
                    <a:p>
                      <a:pPr algn="r" fontAlgn="ctr"/>
                      <a:r>
                        <a:rPr lang="nl-NL" sz="1200" u="none" strike="noStrike">
                          <a:effectLst/>
                        </a:rPr>
                        <a:t>14-6-2025</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8</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26</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7</a:t>
                      </a:r>
                      <a:endParaRPr lang="nl-NL" sz="1200" b="0" i="0" u="none" strike="noStrike">
                        <a:solidFill>
                          <a:srgbClr val="0033CC"/>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027114575"/>
                  </a:ext>
                </a:extLst>
              </a:tr>
              <a:tr h="304769">
                <a:tc>
                  <a:txBody>
                    <a:bodyPr/>
                    <a:lstStyle/>
                    <a:p>
                      <a:pPr algn="l" fontAlgn="ctr"/>
                      <a:r>
                        <a:rPr lang="nl-NL" sz="1200" u="none" strike="noStrike" dirty="0">
                          <a:effectLst/>
                        </a:rPr>
                        <a:t>  S.N.V. keuring te Lexmond</a:t>
                      </a:r>
                      <a:endParaRPr lang="nl-NL" sz="1200" b="0" i="0" u="none" strike="noStrike" dirty="0">
                        <a:solidFill>
                          <a:srgbClr val="0033CC"/>
                        </a:solidFill>
                        <a:effectLst/>
                        <a:latin typeface="Calibri" panose="020F0502020204030204" pitchFamily="34" charset="0"/>
                      </a:endParaRPr>
                    </a:p>
                  </a:txBody>
                  <a:tcPr marL="7620" marR="7620" marT="7620" marB="0" anchor="ctr"/>
                </a:tc>
                <a:tc>
                  <a:txBody>
                    <a:bodyPr/>
                    <a:lstStyle/>
                    <a:p>
                      <a:pPr algn="r" fontAlgn="ctr"/>
                      <a:r>
                        <a:rPr lang="nl-NL" sz="1200" u="none" strike="noStrike" dirty="0">
                          <a:effectLst/>
                        </a:rPr>
                        <a:t>21-6-2025</a:t>
                      </a:r>
                      <a:endParaRPr lang="nl-NL" sz="1200" b="0" i="0" u="none" strike="noStrike" dirty="0">
                        <a:solidFill>
                          <a:srgbClr val="0033CC"/>
                        </a:solidFill>
                        <a:effectLst/>
                        <a:latin typeface="Calibri" panose="020F0502020204030204" pitchFamily="34" charset="0"/>
                      </a:endParaRPr>
                    </a:p>
                  </a:txBody>
                  <a:tcPr marL="7620" marR="7620" marT="7620" marB="0" anchor="ctr"/>
                </a:tc>
                <a:tc>
                  <a:txBody>
                    <a:bodyPr/>
                    <a:lstStyle/>
                    <a:p>
                      <a:pPr algn="l" fontAlgn="b"/>
                      <a:r>
                        <a:rPr lang="nl-NL" sz="1200" u="none" strike="noStrike">
                          <a:effectLst/>
                        </a:rPr>
                        <a:t> </a:t>
                      </a:r>
                      <a:endParaRPr lang="nl-NL" sz="1200" b="0" i="0" u="none" strike="noStrike">
                        <a:solidFill>
                          <a:srgbClr val="000000"/>
                        </a:solidFill>
                        <a:effectLst/>
                        <a:latin typeface="Aptos" panose="020B0004020202020204" pitchFamily="34" charset="0"/>
                      </a:endParaRPr>
                    </a:p>
                  </a:txBody>
                  <a:tcPr marL="7620" marR="7620" marT="7620" marB="0" anchor="b"/>
                </a:tc>
                <a:tc>
                  <a:txBody>
                    <a:bodyPr/>
                    <a:lstStyle/>
                    <a:p>
                      <a:pPr algn="ctr" fontAlgn="ctr"/>
                      <a:r>
                        <a:rPr lang="nl-NL" sz="1200" u="none" strike="noStrike">
                          <a:effectLst/>
                        </a:rPr>
                        <a:t>7</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1</a:t>
                      </a:r>
                      <a:endParaRPr lang="nl-NL" sz="1200" b="0" i="0" u="none" strike="noStrike">
                        <a:solidFill>
                          <a:srgbClr val="0033CC"/>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625016269"/>
                  </a:ext>
                </a:extLst>
              </a:tr>
              <a:tr h="304769">
                <a:tc>
                  <a:txBody>
                    <a:bodyPr/>
                    <a:lstStyle/>
                    <a:p>
                      <a:pPr algn="l" fontAlgn="ctr"/>
                      <a:r>
                        <a:rPr lang="nl-NL" sz="1200" u="none" strike="noStrike" dirty="0">
                          <a:effectLst/>
                        </a:rPr>
                        <a:t>  Overijssel te Nieuwleusen</a:t>
                      </a:r>
                      <a:endParaRPr lang="nl-NL" sz="1200" b="0" i="0" u="none" strike="noStrike" dirty="0">
                        <a:solidFill>
                          <a:srgbClr val="0033CC"/>
                        </a:solidFill>
                        <a:effectLst/>
                        <a:latin typeface="Calibri" panose="020F0502020204030204" pitchFamily="34" charset="0"/>
                      </a:endParaRPr>
                    </a:p>
                  </a:txBody>
                  <a:tcPr marL="7620" marR="7620" marT="7620" marB="0" anchor="ctr"/>
                </a:tc>
                <a:tc>
                  <a:txBody>
                    <a:bodyPr/>
                    <a:lstStyle/>
                    <a:p>
                      <a:pPr algn="r" fontAlgn="ctr"/>
                      <a:r>
                        <a:rPr lang="nl-NL" sz="1200" u="none" strike="noStrike" dirty="0">
                          <a:effectLst/>
                        </a:rPr>
                        <a:t>5-7-2025</a:t>
                      </a:r>
                      <a:endParaRPr lang="nl-NL" sz="1200" b="0" i="0" u="none" strike="noStrike" dirty="0">
                        <a:solidFill>
                          <a:srgbClr val="0033CC"/>
                        </a:solidFill>
                        <a:effectLst/>
                        <a:latin typeface="Calibri" panose="020F0502020204030204" pitchFamily="34" charset="0"/>
                      </a:endParaRPr>
                    </a:p>
                  </a:txBody>
                  <a:tcPr marL="7620" marR="7620" marT="7620" marB="0" anchor="ctr"/>
                </a:tc>
                <a:tc>
                  <a:txBody>
                    <a:bodyPr/>
                    <a:lstStyle/>
                    <a:p>
                      <a:pPr algn="l" fontAlgn="b"/>
                      <a:r>
                        <a:rPr lang="nl-NL" sz="1200" u="none" strike="noStrike">
                          <a:effectLst/>
                        </a:rPr>
                        <a:t> </a:t>
                      </a:r>
                      <a:endParaRPr lang="nl-NL" sz="1200" b="0" i="0" u="none" strike="noStrike">
                        <a:solidFill>
                          <a:srgbClr val="000000"/>
                        </a:solidFill>
                        <a:effectLst/>
                        <a:latin typeface="Aptos" panose="020B0004020202020204" pitchFamily="34" charset="0"/>
                      </a:endParaRPr>
                    </a:p>
                  </a:txBody>
                  <a:tcPr marL="7620" marR="7620" marT="7620" marB="0" anchor="b"/>
                </a:tc>
                <a:tc>
                  <a:txBody>
                    <a:bodyPr/>
                    <a:lstStyle/>
                    <a:p>
                      <a:pPr algn="ctr" fontAlgn="ctr"/>
                      <a:r>
                        <a:rPr lang="nl-NL" sz="1200" u="none" strike="noStrike">
                          <a:effectLst/>
                        </a:rPr>
                        <a:t>7</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2</a:t>
                      </a:r>
                      <a:endParaRPr lang="nl-NL" sz="1200" b="0" i="0" u="none" strike="noStrike">
                        <a:solidFill>
                          <a:srgbClr val="0033CC"/>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462196548"/>
                  </a:ext>
                </a:extLst>
              </a:tr>
              <a:tr h="282194">
                <a:tc>
                  <a:txBody>
                    <a:bodyPr/>
                    <a:lstStyle/>
                    <a:p>
                      <a:pPr algn="l" fontAlgn="ctr"/>
                      <a:r>
                        <a:rPr lang="nl-NL" sz="1200" u="none" strike="noStrike" dirty="0">
                          <a:effectLst/>
                        </a:rPr>
                        <a:t>  De Dageraad keuring te Warnsveld</a:t>
                      </a:r>
                      <a:endParaRPr lang="nl-NL" sz="1200" b="0" i="0" u="none" strike="noStrike" dirty="0">
                        <a:solidFill>
                          <a:srgbClr val="0033CC"/>
                        </a:solidFill>
                        <a:effectLst/>
                        <a:latin typeface="Calibri" panose="020F0502020204030204" pitchFamily="34" charset="0"/>
                      </a:endParaRPr>
                    </a:p>
                  </a:txBody>
                  <a:tcPr marL="7620" marR="7620" marT="7620" marB="0" anchor="ctr"/>
                </a:tc>
                <a:tc>
                  <a:txBody>
                    <a:bodyPr/>
                    <a:lstStyle/>
                    <a:p>
                      <a:pPr algn="r" fontAlgn="ctr"/>
                      <a:r>
                        <a:rPr lang="nl-NL" sz="1200" u="none" strike="noStrike">
                          <a:effectLst/>
                        </a:rPr>
                        <a:t>12-7-2025</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3</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6</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a:effectLst/>
                        </a:rPr>
                        <a:t>2</a:t>
                      </a:r>
                      <a:endParaRPr lang="nl-NL" sz="1200" b="0" i="0" u="none" strike="noStrike">
                        <a:solidFill>
                          <a:srgbClr val="0033CC"/>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361528689"/>
                  </a:ext>
                </a:extLst>
              </a:tr>
              <a:tr h="304769">
                <a:tc>
                  <a:txBody>
                    <a:bodyPr/>
                    <a:lstStyle/>
                    <a:p>
                      <a:pPr algn="l" fontAlgn="ctr"/>
                      <a:r>
                        <a:rPr lang="nl-NL" sz="1200" u="none" strike="noStrike" dirty="0">
                          <a:effectLst/>
                        </a:rPr>
                        <a:t>  Nationaal Geiten Event te Nijkerk</a:t>
                      </a:r>
                      <a:endParaRPr lang="nl-NL" sz="1200" b="0" i="0" u="none" strike="noStrike" dirty="0">
                        <a:solidFill>
                          <a:srgbClr val="0033CC"/>
                        </a:solidFill>
                        <a:effectLst/>
                        <a:latin typeface="Calibri" panose="020F0502020204030204" pitchFamily="34" charset="0"/>
                      </a:endParaRPr>
                    </a:p>
                  </a:txBody>
                  <a:tcPr marL="7620" marR="7620" marT="7620" marB="0" anchor="ctr"/>
                </a:tc>
                <a:tc>
                  <a:txBody>
                    <a:bodyPr/>
                    <a:lstStyle/>
                    <a:p>
                      <a:pPr algn="r" fontAlgn="ctr"/>
                      <a:r>
                        <a:rPr lang="nl-NL" sz="1200" u="none" strike="noStrike">
                          <a:effectLst/>
                        </a:rPr>
                        <a:t>6-9-2025</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l" fontAlgn="b"/>
                      <a:r>
                        <a:rPr lang="nl-NL" sz="1200" u="none" strike="noStrike">
                          <a:effectLst/>
                        </a:rPr>
                        <a:t> </a:t>
                      </a:r>
                      <a:endParaRPr lang="nl-NL" sz="1200" b="0" i="0" u="none" strike="noStrike">
                        <a:solidFill>
                          <a:srgbClr val="000000"/>
                        </a:solidFill>
                        <a:effectLst/>
                        <a:latin typeface="Aptos" panose="020B0004020202020204" pitchFamily="34" charset="0"/>
                      </a:endParaRPr>
                    </a:p>
                  </a:txBody>
                  <a:tcPr marL="7620" marR="7620" marT="7620" marB="0" anchor="b"/>
                </a:tc>
                <a:tc>
                  <a:txBody>
                    <a:bodyPr/>
                    <a:lstStyle/>
                    <a:p>
                      <a:pPr algn="ctr" fontAlgn="ctr"/>
                      <a:r>
                        <a:rPr lang="nl-NL" sz="1200" u="none" strike="noStrike">
                          <a:effectLst/>
                        </a:rPr>
                        <a:t>20</a:t>
                      </a:r>
                      <a:endParaRPr lang="nl-NL" sz="1200" b="0" i="0" u="none" strike="noStrike">
                        <a:solidFill>
                          <a:srgbClr val="0033CC"/>
                        </a:solidFill>
                        <a:effectLst/>
                        <a:latin typeface="Calibri" panose="020F0502020204030204" pitchFamily="34" charset="0"/>
                      </a:endParaRPr>
                    </a:p>
                  </a:txBody>
                  <a:tcPr marL="7620" marR="7620" marT="7620" marB="0" anchor="ctr"/>
                </a:tc>
                <a:tc>
                  <a:txBody>
                    <a:bodyPr/>
                    <a:lstStyle/>
                    <a:p>
                      <a:pPr algn="ctr" fontAlgn="ctr"/>
                      <a:r>
                        <a:rPr lang="nl-NL" sz="1200" u="none" strike="noStrike" dirty="0">
                          <a:effectLst/>
                        </a:rPr>
                        <a:t>5</a:t>
                      </a:r>
                      <a:endParaRPr lang="nl-NL" sz="1200" b="0" i="0" u="none" strike="noStrike" dirty="0">
                        <a:solidFill>
                          <a:srgbClr val="0033CC"/>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697579821"/>
                  </a:ext>
                </a:extLst>
              </a:tr>
            </a:tbl>
          </a:graphicData>
        </a:graphic>
      </p:graphicFrame>
    </p:spTree>
    <p:extLst>
      <p:ext uri="{BB962C8B-B14F-4D97-AF65-F5344CB8AC3E}">
        <p14:creationId xmlns:p14="http://schemas.microsoft.com/office/powerpoint/2010/main" val="1002804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16</a:t>
            </a:fld>
            <a:endParaRPr lang="nl-NL"/>
          </a:p>
        </p:txBody>
      </p:sp>
      <p:sp>
        <p:nvSpPr>
          <p:cNvPr id="8" name="Titel 5">
            <a:extLst>
              <a:ext uri="{FF2B5EF4-FFF2-40B4-BE49-F238E27FC236}">
                <a16:creationId xmlns:a16="http://schemas.microsoft.com/office/drawing/2014/main" id="{C6FEC021-5FC9-45A4-1322-CD8213545886}"/>
              </a:ext>
            </a:extLst>
          </p:cNvPr>
          <p:cNvSpPr>
            <a:spLocks noGrp="1"/>
          </p:cNvSpPr>
          <p:nvPr>
            <p:ph idx="1"/>
          </p:nvPr>
        </p:nvSpPr>
        <p:spPr>
          <a:xfrm>
            <a:off x="457200" y="1200150"/>
            <a:ext cx="8229600" cy="3394075"/>
          </a:xfrm>
        </p:spPr>
        <p:txBody>
          <a:bodyPr/>
          <a:lstStyle/>
          <a:p>
            <a:r>
              <a:rPr lang="nl-NL" dirty="0"/>
              <a:t>Hoe kijken de fokkers terug op 2025?</a:t>
            </a:r>
          </a:p>
          <a:p>
            <a:r>
              <a:rPr lang="nl-NL" dirty="0"/>
              <a:t>Vinden we dat het zo wel goed gaat met Nubisch?</a:t>
            </a:r>
          </a:p>
          <a:p>
            <a:r>
              <a:rPr lang="nl-NL" dirty="0"/>
              <a:t>Of moet het anders en hoe dan?</a:t>
            </a:r>
          </a:p>
          <a:p>
            <a:r>
              <a:rPr lang="nl-NL" dirty="0"/>
              <a:t>Agendapunt 7</a:t>
            </a:r>
          </a:p>
          <a:p>
            <a:endParaRPr lang="nl-NL" dirty="0"/>
          </a:p>
        </p:txBody>
      </p:sp>
    </p:spTree>
    <p:extLst>
      <p:ext uri="{BB962C8B-B14F-4D97-AF65-F5344CB8AC3E}">
        <p14:creationId xmlns:p14="http://schemas.microsoft.com/office/powerpoint/2010/main" val="2298207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5E4D87-AA42-D585-0C7A-612FB526EEAA}"/>
              </a:ext>
            </a:extLst>
          </p:cNvPr>
          <p:cNvSpPr>
            <a:spLocks noGrp="1"/>
          </p:cNvSpPr>
          <p:nvPr>
            <p:ph type="title"/>
          </p:nvPr>
        </p:nvSpPr>
        <p:spPr/>
        <p:txBody>
          <a:bodyPr/>
          <a:lstStyle/>
          <a:p>
            <a:r>
              <a:rPr lang="nl-NL" dirty="0"/>
              <a:t>6: Rasspecialist Engel </a:t>
            </a:r>
            <a:r>
              <a:rPr lang="nl-NL" dirty="0" err="1"/>
              <a:t>Kupers</a:t>
            </a:r>
            <a:endParaRPr lang="nl-NL" dirty="0"/>
          </a:p>
        </p:txBody>
      </p:sp>
      <p:sp>
        <p:nvSpPr>
          <p:cNvPr id="3" name="Tijdelijke aanduiding voor inhoud 2">
            <a:extLst>
              <a:ext uri="{FF2B5EF4-FFF2-40B4-BE49-F238E27FC236}">
                <a16:creationId xmlns:a16="http://schemas.microsoft.com/office/drawing/2014/main" id="{7CEEA38F-BA49-0452-8FE9-CD54792451D0}"/>
              </a:ext>
            </a:extLst>
          </p:cNvPr>
          <p:cNvSpPr>
            <a:spLocks noGrp="1"/>
          </p:cNvSpPr>
          <p:nvPr>
            <p:ph idx="1"/>
          </p:nvPr>
        </p:nvSpPr>
        <p:spPr/>
        <p:txBody>
          <a:bodyPr/>
          <a:lstStyle/>
          <a:p>
            <a:r>
              <a:rPr lang="nl-NL" kern="100" dirty="0" err="1">
                <a:latin typeface="Calibri" panose="020F0502020204030204" pitchFamily="34" charset="0"/>
                <a:ea typeface="Calibri" panose="020F0502020204030204" pitchFamily="34" charset="0"/>
                <a:cs typeface="Times New Roman" panose="02020603050405020304" pitchFamily="18" charset="0"/>
              </a:rPr>
              <a:t>H</a:t>
            </a:r>
            <a:r>
              <a:rPr lang="nl-NL" sz="3200" kern="100" dirty="0" err="1">
                <a:effectLst/>
                <a:latin typeface="Calibri" panose="020F0502020204030204" pitchFamily="34" charset="0"/>
                <a:ea typeface="Calibri" panose="020F0502020204030204" pitchFamily="34" charset="0"/>
                <a:cs typeface="Times New Roman" panose="02020603050405020304" pitchFamily="18" charset="0"/>
              </a:rPr>
              <a:t>oornloos</a:t>
            </a:r>
            <a:r>
              <a:rPr lang="nl-NL" sz="3200" kern="100" dirty="0">
                <a:effectLst/>
                <a:latin typeface="Calibri" panose="020F0502020204030204" pitchFamily="34" charset="0"/>
                <a:ea typeface="Calibri" panose="020F0502020204030204" pitchFamily="34" charset="0"/>
                <a:cs typeface="Times New Roman" panose="02020603050405020304" pitchFamily="18" charset="0"/>
              </a:rPr>
              <a:t> fokken, toelichting onderzoek WUR</a:t>
            </a:r>
          </a:p>
          <a:p>
            <a:r>
              <a:rPr lang="nl-NL" dirty="0"/>
              <a:t>Vragen?</a:t>
            </a:r>
          </a:p>
        </p:txBody>
      </p:sp>
      <p:sp>
        <p:nvSpPr>
          <p:cNvPr id="4" name="Tijdelijke aanduiding voor voettekst 3">
            <a:extLst>
              <a:ext uri="{FF2B5EF4-FFF2-40B4-BE49-F238E27FC236}">
                <a16:creationId xmlns:a16="http://schemas.microsoft.com/office/drawing/2014/main" id="{FE133E36-0809-54B0-EA57-1275BD1071DA}"/>
              </a:ext>
            </a:extLst>
          </p:cNvPr>
          <p:cNvSpPr>
            <a:spLocks noGrp="1"/>
          </p:cNvSpPr>
          <p:nvPr>
            <p:ph type="ftr" sz="quarter" idx="11"/>
          </p:nvPr>
        </p:nvSpPr>
        <p:spPr/>
        <p:txBody>
          <a:bodyPr/>
          <a:lstStyle/>
          <a:p>
            <a:r>
              <a:rPr lang="nl-NL" dirty="0"/>
              <a:t>Fokgroep Nubisch  28 maart 2026</a:t>
            </a:r>
          </a:p>
        </p:txBody>
      </p:sp>
      <p:sp>
        <p:nvSpPr>
          <p:cNvPr id="5" name="Tijdelijke aanduiding voor dianummer 4">
            <a:extLst>
              <a:ext uri="{FF2B5EF4-FFF2-40B4-BE49-F238E27FC236}">
                <a16:creationId xmlns:a16="http://schemas.microsoft.com/office/drawing/2014/main" id="{D1D596EB-4513-ADE9-E0AC-54346E1657D4}"/>
              </a:ext>
            </a:extLst>
          </p:cNvPr>
          <p:cNvSpPr>
            <a:spLocks noGrp="1"/>
          </p:cNvSpPr>
          <p:nvPr>
            <p:ph type="sldNum" sz="quarter" idx="12"/>
          </p:nvPr>
        </p:nvSpPr>
        <p:spPr/>
        <p:txBody>
          <a:bodyPr/>
          <a:lstStyle/>
          <a:p>
            <a:fld id="{D608D003-AEA0-4923-A91F-9F847A7973F4}" type="slidenum">
              <a:rPr lang="nl-NL" smtClean="0"/>
              <a:pPr/>
              <a:t>17</a:t>
            </a:fld>
            <a:endParaRPr lang="nl-NL"/>
          </a:p>
        </p:txBody>
      </p:sp>
    </p:spTree>
    <p:extLst>
      <p:ext uri="{BB962C8B-B14F-4D97-AF65-F5344CB8AC3E}">
        <p14:creationId xmlns:p14="http://schemas.microsoft.com/office/powerpoint/2010/main" val="3449500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0ACF7-24C3-C5B2-DFC5-DCF6D0429231}"/>
              </a:ext>
            </a:extLst>
          </p:cNvPr>
          <p:cNvSpPr>
            <a:spLocks noGrp="1"/>
          </p:cNvSpPr>
          <p:nvPr>
            <p:ph type="title"/>
          </p:nvPr>
        </p:nvSpPr>
        <p:spPr/>
        <p:txBody>
          <a:bodyPr/>
          <a:lstStyle/>
          <a:p>
            <a:r>
              <a:rPr lang="nl-NL" dirty="0"/>
              <a:t>7: Toekomst Nubische Fokkerij</a:t>
            </a:r>
          </a:p>
        </p:txBody>
      </p:sp>
      <p:sp>
        <p:nvSpPr>
          <p:cNvPr id="3" name="Tijdelijke aanduiding voor inhoud 2">
            <a:extLst>
              <a:ext uri="{FF2B5EF4-FFF2-40B4-BE49-F238E27FC236}">
                <a16:creationId xmlns:a16="http://schemas.microsoft.com/office/drawing/2014/main" id="{1E28BC5E-8F35-7EE6-0404-339D5FD16233}"/>
              </a:ext>
            </a:extLst>
          </p:cNvPr>
          <p:cNvSpPr>
            <a:spLocks noGrp="1"/>
          </p:cNvSpPr>
          <p:nvPr>
            <p:ph idx="1"/>
          </p:nvPr>
        </p:nvSpPr>
        <p:spPr/>
        <p:txBody>
          <a:bodyPr>
            <a:normAutofit/>
          </a:bodyPr>
          <a:lstStyle/>
          <a:p>
            <a:r>
              <a:rPr lang="nl-NL" sz="2400" kern="100" dirty="0">
                <a:effectLst/>
                <a:latin typeface="Calibri" panose="020F0502020204030204" pitchFamily="34" charset="0"/>
                <a:ea typeface="Calibri" panose="020F0502020204030204" pitchFamily="34" charset="0"/>
                <a:cs typeface="Times New Roman" panose="02020603050405020304" pitchFamily="18" charset="0"/>
              </a:rPr>
              <a:t>Toekomst FNG en Nubische fokkerij n.a.v. “de bakens verzet” uit 2002. Hoe verder, waar willen wij naar toe met Nubisch en welk pad moeten wij daarbij volgen en wat is daarvoor nodig. Voorstel fokcommissie is het instellen werkgroep/commissie die dit verder uitgaat werken.</a:t>
            </a:r>
          </a:p>
          <a:p>
            <a:r>
              <a:rPr lang="nl-NL" sz="2400" dirty="0"/>
              <a:t>Zie voor opzet volgende sheet.</a:t>
            </a:r>
          </a:p>
          <a:p>
            <a:r>
              <a:rPr lang="nl-NL" sz="2400" dirty="0"/>
              <a:t>Wie zou hierin iets willen betekenen?</a:t>
            </a:r>
          </a:p>
        </p:txBody>
      </p:sp>
      <p:sp>
        <p:nvSpPr>
          <p:cNvPr id="4" name="Tijdelijke aanduiding voor voettekst 3">
            <a:extLst>
              <a:ext uri="{FF2B5EF4-FFF2-40B4-BE49-F238E27FC236}">
                <a16:creationId xmlns:a16="http://schemas.microsoft.com/office/drawing/2014/main" id="{9529292C-6B56-9CF4-4881-CC01A64E7A91}"/>
              </a:ext>
            </a:extLst>
          </p:cNvPr>
          <p:cNvSpPr>
            <a:spLocks noGrp="1"/>
          </p:cNvSpPr>
          <p:nvPr>
            <p:ph type="ftr" sz="quarter" idx="11"/>
          </p:nvPr>
        </p:nvSpPr>
        <p:spPr/>
        <p:txBody>
          <a:bodyPr/>
          <a:lstStyle/>
          <a:p>
            <a:r>
              <a:rPr lang="nl-NL" dirty="0"/>
              <a:t>Fokgroep Nubisch  28 maart 2026</a:t>
            </a:r>
          </a:p>
        </p:txBody>
      </p:sp>
      <p:sp>
        <p:nvSpPr>
          <p:cNvPr id="5" name="Tijdelijke aanduiding voor dianummer 4">
            <a:extLst>
              <a:ext uri="{FF2B5EF4-FFF2-40B4-BE49-F238E27FC236}">
                <a16:creationId xmlns:a16="http://schemas.microsoft.com/office/drawing/2014/main" id="{9BA91392-391F-4029-6C2B-20B233892F43}"/>
              </a:ext>
            </a:extLst>
          </p:cNvPr>
          <p:cNvSpPr>
            <a:spLocks noGrp="1"/>
          </p:cNvSpPr>
          <p:nvPr>
            <p:ph type="sldNum" sz="quarter" idx="12"/>
          </p:nvPr>
        </p:nvSpPr>
        <p:spPr/>
        <p:txBody>
          <a:bodyPr/>
          <a:lstStyle/>
          <a:p>
            <a:fld id="{D608D003-AEA0-4923-A91F-9F847A7973F4}" type="slidenum">
              <a:rPr lang="nl-NL" smtClean="0"/>
              <a:pPr/>
              <a:t>18</a:t>
            </a:fld>
            <a:endParaRPr lang="nl-NL"/>
          </a:p>
        </p:txBody>
      </p:sp>
    </p:spTree>
    <p:extLst>
      <p:ext uri="{BB962C8B-B14F-4D97-AF65-F5344CB8AC3E}">
        <p14:creationId xmlns:p14="http://schemas.microsoft.com/office/powerpoint/2010/main" val="3678837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72E1AD4-E4ED-FF4B-FE94-02A8221FAC9C}"/>
              </a:ext>
            </a:extLst>
          </p:cNvPr>
          <p:cNvSpPr>
            <a:spLocks noGrp="1"/>
          </p:cNvSpPr>
          <p:nvPr>
            <p:ph idx="1"/>
          </p:nvPr>
        </p:nvSpPr>
        <p:spPr>
          <a:xfrm>
            <a:off x="251520" y="1131590"/>
            <a:ext cx="8229600" cy="3394472"/>
          </a:xfrm>
        </p:spPr>
        <p:txBody>
          <a:bodyPr/>
          <a:lstStyle/>
          <a:p>
            <a:pPr marL="342900" lvl="0" indent="-342900">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Iedere fokcommissie kan m.b.v. de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rasspecialist</a:t>
            </a:r>
            <a:r>
              <a:rPr lang="nl-NL" sz="1800" kern="100" dirty="0">
                <a:effectLst/>
                <a:latin typeface="Calibri" panose="020F0502020204030204" pitchFamily="34" charset="0"/>
                <a:ea typeface="Calibri" panose="020F0502020204030204" pitchFamily="34" charset="0"/>
                <a:cs typeface="Arial" panose="020B0604020202020204" pitchFamily="34" charset="0"/>
              </a:rPr>
              <a:t> en/of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rasgebonden</a:t>
            </a:r>
            <a:r>
              <a:rPr lang="nl-NL" sz="1800" kern="100" dirty="0">
                <a:effectLst/>
                <a:latin typeface="Calibri" panose="020F0502020204030204" pitchFamily="34" charset="0"/>
                <a:ea typeface="Calibri" panose="020F0502020204030204" pitchFamily="34" charset="0"/>
                <a:cs typeface="Arial" panose="020B0604020202020204" pitchFamily="34" charset="0"/>
              </a:rPr>
              <a:t> inspecteurs in de komende jaren een hoog-over analyse maken van hun ras(sen): hoe is het gesteld met de stamboekpopulatie (omvang en kwaliteit). </a:t>
            </a:r>
          </a:p>
          <a:p>
            <a:pPr marL="342900" lvl="0" indent="-342900">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Op basis van deze constateringen het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fokdoel</a:t>
            </a:r>
            <a:r>
              <a:rPr lang="nl-NL" sz="1800" kern="100" dirty="0">
                <a:effectLst/>
                <a:latin typeface="Calibri" panose="020F0502020204030204" pitchFamily="34" charset="0"/>
                <a:ea typeface="Calibri" panose="020F0502020204030204" pitchFamily="34" charset="0"/>
                <a:cs typeface="Arial" panose="020B0604020202020204" pitchFamily="34" charset="0"/>
              </a:rPr>
              <a:t> voor de komende 5 á 10 jaar vaststellen samen met de fokkers. </a:t>
            </a:r>
          </a:p>
          <a:p>
            <a:pPr marL="342900" lvl="0" indent="-342900">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Dit </a:t>
            </a:r>
            <a:r>
              <a:rPr lang="nl-NL" sz="1800" kern="100" dirty="0" err="1">
                <a:effectLst/>
                <a:latin typeface="Calibri" panose="020F0502020204030204" pitchFamily="34" charset="0"/>
                <a:ea typeface="Calibri" panose="020F0502020204030204" pitchFamily="34" charset="0"/>
                <a:cs typeface="Arial" panose="020B0604020202020204" pitchFamily="34" charset="0"/>
              </a:rPr>
              <a:t>fokdoel</a:t>
            </a:r>
            <a:r>
              <a:rPr lang="nl-NL" sz="1800" kern="100" dirty="0">
                <a:effectLst/>
                <a:latin typeface="Calibri" panose="020F0502020204030204" pitchFamily="34" charset="0"/>
                <a:ea typeface="Calibri" panose="020F0502020204030204" pitchFamily="34" charset="0"/>
                <a:cs typeface="Arial" panose="020B0604020202020204" pitchFamily="34" charset="0"/>
              </a:rPr>
              <a:t> kan vertaald worden naar beleid en doelgerichte acties, bij voorkeur samen met geïnteresseerde fokkers. </a:t>
            </a:r>
          </a:p>
          <a:p>
            <a:pPr marL="342900" lvl="0" indent="-342900">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Elke fokcommissie verzorgt een presentatie van haar fokkerijplan op de ALV van 2027 en 2028. </a:t>
            </a:r>
          </a:p>
          <a:p>
            <a:pPr marL="342900" lvl="0" indent="-342900">
              <a:buFont typeface="Symbol" panose="05050102010706020507" pitchFamily="18" charset="2"/>
              <a:buChar char=""/>
            </a:pPr>
            <a:r>
              <a:rPr lang="nl-NL" sz="1800" kern="100" dirty="0">
                <a:effectLst/>
                <a:latin typeface="Calibri" panose="020F0502020204030204" pitchFamily="34" charset="0"/>
                <a:ea typeface="Calibri" panose="020F0502020204030204" pitchFamily="34" charset="0"/>
                <a:cs typeface="Arial" panose="020B0604020202020204" pitchFamily="34" charset="0"/>
              </a:rPr>
              <a:t>(Tussentijdse) evaluaties hiervan na 3 en 6 jaar en na 10 jaar met eventuele bijstellingen op basis van geboekt resultaat. </a:t>
            </a:r>
          </a:p>
          <a:p>
            <a:endParaRPr lang="nl-NL" dirty="0"/>
          </a:p>
        </p:txBody>
      </p:sp>
      <p:sp>
        <p:nvSpPr>
          <p:cNvPr id="4" name="Tijdelijke aanduiding voor voettekst 3">
            <a:extLst>
              <a:ext uri="{FF2B5EF4-FFF2-40B4-BE49-F238E27FC236}">
                <a16:creationId xmlns:a16="http://schemas.microsoft.com/office/drawing/2014/main" id="{0C7F5741-83C7-4033-8097-2BB8AEA26A7B}"/>
              </a:ext>
            </a:extLst>
          </p:cNvPr>
          <p:cNvSpPr>
            <a:spLocks noGrp="1"/>
          </p:cNvSpPr>
          <p:nvPr>
            <p:ph type="ftr" sz="quarter" idx="11"/>
          </p:nvPr>
        </p:nvSpPr>
        <p:spPr/>
        <p:txBody>
          <a:bodyPr/>
          <a:lstStyle/>
          <a:p>
            <a:r>
              <a:rPr lang="nl-NL" dirty="0"/>
              <a:t>Fokgroep Nubisch  28 maart 2026</a:t>
            </a:r>
          </a:p>
        </p:txBody>
      </p:sp>
      <p:sp>
        <p:nvSpPr>
          <p:cNvPr id="5" name="Tijdelijke aanduiding voor dianummer 4">
            <a:extLst>
              <a:ext uri="{FF2B5EF4-FFF2-40B4-BE49-F238E27FC236}">
                <a16:creationId xmlns:a16="http://schemas.microsoft.com/office/drawing/2014/main" id="{09CF895F-47F4-D5F7-C71A-798FBCCD53D7}"/>
              </a:ext>
            </a:extLst>
          </p:cNvPr>
          <p:cNvSpPr>
            <a:spLocks noGrp="1"/>
          </p:cNvSpPr>
          <p:nvPr>
            <p:ph type="sldNum" sz="quarter" idx="12"/>
          </p:nvPr>
        </p:nvSpPr>
        <p:spPr/>
        <p:txBody>
          <a:bodyPr/>
          <a:lstStyle/>
          <a:p>
            <a:fld id="{D608D003-AEA0-4923-A91F-9F847A7973F4}" type="slidenum">
              <a:rPr lang="nl-NL" smtClean="0"/>
              <a:pPr/>
              <a:t>19</a:t>
            </a:fld>
            <a:endParaRPr lang="nl-NL"/>
          </a:p>
        </p:txBody>
      </p:sp>
    </p:spTree>
    <p:extLst>
      <p:ext uri="{BB962C8B-B14F-4D97-AF65-F5344CB8AC3E}">
        <p14:creationId xmlns:p14="http://schemas.microsoft.com/office/powerpoint/2010/main" val="3041831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4C8762-51E1-E79A-DE75-52B740BA503E}"/>
              </a:ext>
            </a:extLst>
          </p:cNvPr>
          <p:cNvSpPr>
            <a:spLocks noGrp="1"/>
          </p:cNvSpPr>
          <p:nvPr>
            <p:ph type="title"/>
          </p:nvPr>
        </p:nvSpPr>
        <p:spPr>
          <a:xfrm>
            <a:off x="323528" y="205978"/>
            <a:ext cx="7344816" cy="1141636"/>
          </a:xfrm>
        </p:spPr>
        <p:txBody>
          <a:bodyPr>
            <a:normAutofit fontScale="90000"/>
          </a:bodyPr>
          <a:lstStyle/>
          <a:p>
            <a:r>
              <a:rPr lang="nl-NL" sz="4400" kern="100" dirty="0">
                <a:effectLst/>
                <a:latin typeface="Calibri" panose="020F0502020204030204" pitchFamily="34" charset="0"/>
                <a:ea typeface="Calibri" panose="020F0502020204030204" pitchFamily="34" charset="0"/>
                <a:cs typeface="Times New Roman" panose="02020603050405020304" pitchFamily="18" charset="0"/>
              </a:rPr>
              <a:t>8: Prijsuitreiking kampioenen en reserve kampioenen</a:t>
            </a:r>
            <a:endParaRPr lang="nl-NL" dirty="0"/>
          </a:p>
        </p:txBody>
      </p:sp>
      <p:sp>
        <p:nvSpPr>
          <p:cNvPr id="3" name="Tijdelijke aanduiding voor inhoud 2">
            <a:extLst>
              <a:ext uri="{FF2B5EF4-FFF2-40B4-BE49-F238E27FC236}">
                <a16:creationId xmlns:a16="http://schemas.microsoft.com/office/drawing/2014/main" id="{4215C0CF-BE5F-F807-B1B1-AE075F3ECFD7}"/>
              </a:ext>
            </a:extLst>
          </p:cNvPr>
          <p:cNvSpPr>
            <a:spLocks noGrp="1"/>
          </p:cNvSpPr>
          <p:nvPr>
            <p:ph idx="1"/>
          </p:nvPr>
        </p:nvSpPr>
        <p:spPr>
          <a:xfrm>
            <a:off x="300839" y="1509714"/>
            <a:ext cx="8229600" cy="3078260"/>
          </a:xfrm>
        </p:spPr>
        <p:txBody>
          <a:bodyPr/>
          <a:lstStyle/>
          <a:p>
            <a:r>
              <a:rPr lang="nl-NL" kern="100" dirty="0">
                <a:latin typeface="Calibri" panose="020F0502020204030204" pitchFamily="34" charset="0"/>
                <a:ea typeface="Calibri" panose="020F0502020204030204" pitchFamily="34" charset="0"/>
                <a:cs typeface="Times New Roman" panose="02020603050405020304" pitchFamily="18" charset="0"/>
              </a:rPr>
              <a:t>L</a:t>
            </a:r>
            <a:r>
              <a:rPr lang="nl-NL" sz="3200" kern="100" dirty="0">
                <a:effectLst/>
                <a:latin typeface="Calibri" panose="020F0502020204030204" pitchFamily="34" charset="0"/>
                <a:ea typeface="Calibri" panose="020F0502020204030204" pitchFamily="34" charset="0"/>
                <a:cs typeface="Times New Roman" panose="02020603050405020304" pitchFamily="18" charset="0"/>
              </a:rPr>
              <a:t>andelijke </a:t>
            </a:r>
            <a:r>
              <a:rPr lang="nl-NL" sz="3200" kern="100" dirty="0" err="1">
                <a:effectLst/>
                <a:latin typeface="Calibri" panose="020F0502020204030204" pitchFamily="34" charset="0"/>
                <a:ea typeface="Calibri" panose="020F0502020204030204" pitchFamily="34" charset="0"/>
                <a:cs typeface="Times New Roman" panose="02020603050405020304" pitchFamily="18" charset="0"/>
              </a:rPr>
              <a:t>Fokgroepkeuring</a:t>
            </a:r>
            <a:r>
              <a:rPr lang="nl-NL" sz="3200" kern="100" dirty="0">
                <a:effectLst/>
                <a:latin typeface="Calibri" panose="020F0502020204030204" pitchFamily="34" charset="0"/>
                <a:ea typeface="Calibri" panose="020F0502020204030204" pitchFamily="34" charset="0"/>
                <a:cs typeface="Times New Roman" panose="02020603050405020304" pitchFamily="18" charset="0"/>
              </a:rPr>
              <a:t> 14 juni Heeten 2025</a:t>
            </a:r>
          </a:p>
          <a:p>
            <a:r>
              <a:rPr lang="nl-NL" sz="32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Nieuw: Nationale keuring 6 september 2025 te Nijkerk</a:t>
            </a:r>
          </a:p>
          <a:p>
            <a:endParaRPr lang="nl-NL" dirty="0"/>
          </a:p>
        </p:txBody>
      </p:sp>
      <p:sp>
        <p:nvSpPr>
          <p:cNvPr id="4" name="Tijdelijke aanduiding voor voettekst 3">
            <a:extLst>
              <a:ext uri="{FF2B5EF4-FFF2-40B4-BE49-F238E27FC236}">
                <a16:creationId xmlns:a16="http://schemas.microsoft.com/office/drawing/2014/main" id="{BE6C042F-3551-71AB-E836-56C991280349}"/>
              </a:ext>
            </a:extLst>
          </p:cNvPr>
          <p:cNvSpPr>
            <a:spLocks noGrp="1"/>
          </p:cNvSpPr>
          <p:nvPr>
            <p:ph type="ftr" sz="quarter" idx="11"/>
          </p:nvPr>
        </p:nvSpPr>
        <p:spPr/>
        <p:txBody>
          <a:bodyPr/>
          <a:lstStyle/>
          <a:p>
            <a:r>
              <a:rPr lang="nl-NL" dirty="0"/>
              <a:t>Fokgroep Nubisch  28 maart 2026</a:t>
            </a:r>
          </a:p>
        </p:txBody>
      </p:sp>
      <p:sp>
        <p:nvSpPr>
          <p:cNvPr id="5" name="Tijdelijke aanduiding voor dianummer 4">
            <a:extLst>
              <a:ext uri="{FF2B5EF4-FFF2-40B4-BE49-F238E27FC236}">
                <a16:creationId xmlns:a16="http://schemas.microsoft.com/office/drawing/2014/main" id="{BC6C3EF7-1207-3BAD-953F-5EC8FB2BE21A}"/>
              </a:ext>
            </a:extLst>
          </p:cNvPr>
          <p:cNvSpPr>
            <a:spLocks noGrp="1"/>
          </p:cNvSpPr>
          <p:nvPr>
            <p:ph type="sldNum" sz="quarter" idx="12"/>
          </p:nvPr>
        </p:nvSpPr>
        <p:spPr/>
        <p:txBody>
          <a:bodyPr/>
          <a:lstStyle/>
          <a:p>
            <a:fld id="{D608D003-AEA0-4923-A91F-9F847A7973F4}" type="slidenum">
              <a:rPr lang="nl-NL" smtClean="0"/>
              <a:pPr/>
              <a:t>20</a:t>
            </a:fld>
            <a:endParaRPr lang="nl-NL"/>
          </a:p>
        </p:txBody>
      </p:sp>
    </p:spTree>
    <p:extLst>
      <p:ext uri="{BB962C8B-B14F-4D97-AF65-F5344CB8AC3E}">
        <p14:creationId xmlns:p14="http://schemas.microsoft.com/office/powerpoint/2010/main" val="3313622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Heeten 14 juni 2025</a:t>
            </a:r>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21</a:t>
            </a:fld>
            <a:endParaRPr lang="nl-NL"/>
          </a:p>
        </p:txBody>
      </p:sp>
      <p:pic>
        <p:nvPicPr>
          <p:cNvPr id="10" name="Tijdelijke aanduiding voor inhoud 9" descr="Afbeelding met kleding, grond, persoon, buitenshuis&#10;&#10;Door AI gegenereerde inhoud is mogelijk onjuist.">
            <a:extLst>
              <a:ext uri="{FF2B5EF4-FFF2-40B4-BE49-F238E27FC236}">
                <a16:creationId xmlns:a16="http://schemas.microsoft.com/office/drawing/2014/main" id="{A9575893-ECE9-D36A-DA70-5CA92979703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37961" y="916362"/>
            <a:ext cx="2336800" cy="3560077"/>
          </a:xfrm>
        </p:spPr>
      </p:pic>
      <p:pic>
        <p:nvPicPr>
          <p:cNvPr id="12" name="Afbeelding 11" descr="Afbeelding met grond, kleding, persoon, tekst&#10;&#10;Door AI gegenereerde inhoud is mogelijk onjuist.">
            <a:extLst>
              <a:ext uri="{FF2B5EF4-FFF2-40B4-BE49-F238E27FC236}">
                <a16:creationId xmlns:a16="http://schemas.microsoft.com/office/drawing/2014/main" id="{F949571B-1C11-3DE3-7B3C-20483C2B58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969" y="932728"/>
            <a:ext cx="2508988" cy="3554196"/>
          </a:xfrm>
          <a:prstGeom prst="rect">
            <a:avLst/>
          </a:prstGeom>
        </p:spPr>
      </p:pic>
    </p:spTree>
    <p:extLst>
      <p:ext uri="{BB962C8B-B14F-4D97-AF65-F5344CB8AC3E}">
        <p14:creationId xmlns:p14="http://schemas.microsoft.com/office/powerpoint/2010/main" val="351767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FB4CA-A7F1-5F93-87E2-05E8AA031545}"/>
              </a:ext>
            </a:extLst>
          </p:cNvPr>
          <p:cNvSpPr>
            <a:spLocks noGrp="1"/>
          </p:cNvSpPr>
          <p:nvPr>
            <p:ph type="title"/>
          </p:nvPr>
        </p:nvSpPr>
        <p:spPr/>
        <p:txBody>
          <a:bodyPr/>
          <a:lstStyle/>
          <a:p>
            <a:r>
              <a:rPr lang="nl-NL" dirty="0"/>
              <a:t>Heeten 14 juni 2025</a:t>
            </a:r>
          </a:p>
        </p:txBody>
      </p:sp>
      <p:pic>
        <p:nvPicPr>
          <p:cNvPr id="7" name="Tijdelijke aanduiding voor inhoud 6" descr="Afbeelding met grond, geit, schaap, persoon&#10;&#10;Door AI gegenereerde inhoud is mogelijk onjuist.">
            <a:extLst>
              <a:ext uri="{FF2B5EF4-FFF2-40B4-BE49-F238E27FC236}">
                <a16:creationId xmlns:a16="http://schemas.microsoft.com/office/drawing/2014/main" id="{27C2D68A-7DB6-42B6-787A-3069BC97CBA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43808" y="1051597"/>
            <a:ext cx="2501517" cy="3534160"/>
          </a:xfrm>
        </p:spPr>
      </p:pic>
      <p:sp>
        <p:nvSpPr>
          <p:cNvPr id="4" name="Tijdelijke aanduiding voor voettekst 3">
            <a:extLst>
              <a:ext uri="{FF2B5EF4-FFF2-40B4-BE49-F238E27FC236}">
                <a16:creationId xmlns:a16="http://schemas.microsoft.com/office/drawing/2014/main" id="{C8E5ACA7-12B2-9A16-A8B2-AC814C189DFD}"/>
              </a:ext>
            </a:extLst>
          </p:cNvPr>
          <p:cNvSpPr>
            <a:spLocks noGrp="1"/>
          </p:cNvSpPr>
          <p:nvPr>
            <p:ph type="ftr" sz="quarter" idx="11"/>
          </p:nvPr>
        </p:nvSpPr>
        <p:spPr/>
        <p:txBody>
          <a:bodyPr/>
          <a:lstStyle/>
          <a:p>
            <a:r>
              <a:rPr lang="nl-NL" dirty="0"/>
              <a:t>Fokgroep Nubisch  28 maart 2026</a:t>
            </a:r>
          </a:p>
        </p:txBody>
      </p:sp>
      <p:sp>
        <p:nvSpPr>
          <p:cNvPr id="5" name="Tijdelijke aanduiding voor dianummer 4">
            <a:extLst>
              <a:ext uri="{FF2B5EF4-FFF2-40B4-BE49-F238E27FC236}">
                <a16:creationId xmlns:a16="http://schemas.microsoft.com/office/drawing/2014/main" id="{4DB65838-985B-5FDF-7025-CDE8E239D520}"/>
              </a:ext>
            </a:extLst>
          </p:cNvPr>
          <p:cNvSpPr>
            <a:spLocks noGrp="1"/>
          </p:cNvSpPr>
          <p:nvPr>
            <p:ph type="sldNum" sz="quarter" idx="12"/>
          </p:nvPr>
        </p:nvSpPr>
        <p:spPr/>
        <p:txBody>
          <a:bodyPr/>
          <a:lstStyle/>
          <a:p>
            <a:fld id="{D608D003-AEA0-4923-A91F-9F847A7973F4}" type="slidenum">
              <a:rPr lang="nl-NL" smtClean="0"/>
              <a:pPr/>
              <a:t>22</a:t>
            </a:fld>
            <a:endParaRPr lang="nl-NL"/>
          </a:p>
        </p:txBody>
      </p:sp>
    </p:spTree>
    <p:extLst>
      <p:ext uri="{BB962C8B-B14F-4D97-AF65-F5344CB8AC3E}">
        <p14:creationId xmlns:p14="http://schemas.microsoft.com/office/powerpoint/2010/main" val="2026767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2C0FE-F902-3E27-E02B-A42FAD5A8EEE}"/>
              </a:ext>
            </a:extLst>
          </p:cNvPr>
          <p:cNvSpPr>
            <a:spLocks noGrp="1"/>
          </p:cNvSpPr>
          <p:nvPr>
            <p:ph type="title"/>
          </p:nvPr>
        </p:nvSpPr>
        <p:spPr/>
        <p:txBody>
          <a:bodyPr/>
          <a:lstStyle/>
          <a:p>
            <a:r>
              <a:rPr lang="nl-NL" dirty="0"/>
              <a:t>Heeten 14 juni 2025</a:t>
            </a:r>
          </a:p>
        </p:txBody>
      </p:sp>
      <p:pic>
        <p:nvPicPr>
          <p:cNvPr id="7" name="Tijdelijke aanduiding voor inhoud 6" descr="Afbeelding met geit, persoon, grond, kleding&#10;&#10;Door AI gegenereerde inhoud is mogelijk onjuist.">
            <a:extLst>
              <a:ext uri="{FF2B5EF4-FFF2-40B4-BE49-F238E27FC236}">
                <a16:creationId xmlns:a16="http://schemas.microsoft.com/office/drawing/2014/main" id="{F5DBB856-B7DE-3DFD-AF7A-A39B636D3DB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03648" y="971900"/>
            <a:ext cx="2289929" cy="3467079"/>
          </a:xfrm>
        </p:spPr>
      </p:pic>
      <p:sp>
        <p:nvSpPr>
          <p:cNvPr id="4" name="Tijdelijke aanduiding voor voettekst 3">
            <a:extLst>
              <a:ext uri="{FF2B5EF4-FFF2-40B4-BE49-F238E27FC236}">
                <a16:creationId xmlns:a16="http://schemas.microsoft.com/office/drawing/2014/main" id="{AE39AB75-2367-A1FE-4299-30EE68C1A409}"/>
              </a:ext>
            </a:extLst>
          </p:cNvPr>
          <p:cNvSpPr>
            <a:spLocks noGrp="1"/>
          </p:cNvSpPr>
          <p:nvPr>
            <p:ph type="ftr" sz="quarter" idx="11"/>
          </p:nvPr>
        </p:nvSpPr>
        <p:spPr/>
        <p:txBody>
          <a:bodyPr/>
          <a:lstStyle/>
          <a:p>
            <a:r>
              <a:rPr lang="nl-NL" dirty="0"/>
              <a:t>Fokgroep Nubisch  28 maart 2026</a:t>
            </a:r>
          </a:p>
        </p:txBody>
      </p:sp>
      <p:sp>
        <p:nvSpPr>
          <p:cNvPr id="5" name="Tijdelijke aanduiding voor dianummer 4">
            <a:extLst>
              <a:ext uri="{FF2B5EF4-FFF2-40B4-BE49-F238E27FC236}">
                <a16:creationId xmlns:a16="http://schemas.microsoft.com/office/drawing/2014/main" id="{6D46C635-7872-4F0C-7F79-54DD7CC2AAF5}"/>
              </a:ext>
            </a:extLst>
          </p:cNvPr>
          <p:cNvSpPr>
            <a:spLocks noGrp="1"/>
          </p:cNvSpPr>
          <p:nvPr>
            <p:ph type="sldNum" sz="quarter" idx="12"/>
          </p:nvPr>
        </p:nvSpPr>
        <p:spPr/>
        <p:txBody>
          <a:bodyPr/>
          <a:lstStyle/>
          <a:p>
            <a:fld id="{D608D003-AEA0-4923-A91F-9F847A7973F4}" type="slidenum">
              <a:rPr lang="nl-NL" smtClean="0"/>
              <a:pPr/>
              <a:t>23</a:t>
            </a:fld>
            <a:endParaRPr lang="nl-NL"/>
          </a:p>
        </p:txBody>
      </p:sp>
      <p:pic>
        <p:nvPicPr>
          <p:cNvPr id="9" name="Afbeelding 8" descr="Afbeelding met vee, grond, persoon, buitenshuis&#10;&#10;Door AI gegenereerde inhoud is mogelijk onjuist.">
            <a:extLst>
              <a:ext uri="{FF2B5EF4-FFF2-40B4-BE49-F238E27FC236}">
                <a16:creationId xmlns:a16="http://schemas.microsoft.com/office/drawing/2014/main" id="{53044BA5-60E2-3E3E-CA41-276209E3C6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4057" y="971901"/>
            <a:ext cx="2380191" cy="3467078"/>
          </a:xfrm>
          <a:prstGeom prst="rect">
            <a:avLst/>
          </a:prstGeom>
        </p:spPr>
      </p:pic>
    </p:spTree>
    <p:extLst>
      <p:ext uri="{BB962C8B-B14F-4D97-AF65-F5344CB8AC3E}">
        <p14:creationId xmlns:p14="http://schemas.microsoft.com/office/powerpoint/2010/main" val="814129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Heeten 14 juni 2025</a:t>
            </a:r>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24</a:t>
            </a:fld>
            <a:endParaRPr lang="nl-NL"/>
          </a:p>
        </p:txBody>
      </p:sp>
      <p:pic>
        <p:nvPicPr>
          <p:cNvPr id="10" name="Tijdelijke aanduiding voor inhoud 9" descr="Afbeelding met geit, vee, Geiten, persoon&#10;&#10;Door AI gegenereerde inhoud is mogelijk onjuist.">
            <a:extLst>
              <a:ext uri="{FF2B5EF4-FFF2-40B4-BE49-F238E27FC236}">
                <a16:creationId xmlns:a16="http://schemas.microsoft.com/office/drawing/2014/main" id="{BFC4C17B-6C25-FD51-17B0-CFFA903EAD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972737"/>
            <a:ext cx="2592288" cy="3489620"/>
          </a:xfrm>
        </p:spPr>
      </p:pic>
      <p:pic>
        <p:nvPicPr>
          <p:cNvPr id="14" name="Afbeelding 13" descr="Afbeelding met tekst, vee, persoon, Dierensporten&#10;&#10;Door AI gegenereerde inhoud is mogelijk onjuist.">
            <a:extLst>
              <a:ext uri="{FF2B5EF4-FFF2-40B4-BE49-F238E27FC236}">
                <a16:creationId xmlns:a16="http://schemas.microsoft.com/office/drawing/2014/main" id="{7DDFE3DB-9805-1C5C-2D5A-6D35E1DF7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7663" y="972737"/>
            <a:ext cx="2612889" cy="3489620"/>
          </a:xfrm>
          <a:prstGeom prst="rect">
            <a:avLst/>
          </a:prstGeom>
        </p:spPr>
      </p:pic>
    </p:spTree>
    <p:extLst>
      <p:ext uri="{BB962C8B-B14F-4D97-AF65-F5344CB8AC3E}">
        <p14:creationId xmlns:p14="http://schemas.microsoft.com/office/powerpoint/2010/main" val="1043028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05978"/>
            <a:ext cx="7200800" cy="790122"/>
          </a:xfrm>
        </p:spPr>
        <p:txBody>
          <a:bodyPr/>
          <a:lstStyle/>
          <a:p>
            <a:r>
              <a:rPr lang="nl-NL" dirty="0"/>
              <a:t>Heeten 14 juni 2025</a:t>
            </a:r>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25</a:t>
            </a:fld>
            <a:endParaRPr lang="nl-NL"/>
          </a:p>
        </p:txBody>
      </p:sp>
      <p:pic>
        <p:nvPicPr>
          <p:cNvPr id="7" name="Tijdelijke aanduiding voor inhoud 6" descr="Afbeelding met persoon, Dierensporten, hengst, vee&#10;&#10;Door AI gegenereerde inhoud is mogelijk onjuist.">
            <a:extLst>
              <a:ext uri="{FF2B5EF4-FFF2-40B4-BE49-F238E27FC236}">
                <a16:creationId xmlns:a16="http://schemas.microsoft.com/office/drawing/2014/main" id="{FD1DC0C2-6D16-B6A9-E703-713542B279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1059582"/>
            <a:ext cx="2683041" cy="3394075"/>
          </a:xfrm>
        </p:spPr>
      </p:pic>
      <p:pic>
        <p:nvPicPr>
          <p:cNvPr id="9" name="Afbeelding 8" descr="Afbeelding met kleding, persoon, vee, grond&#10;&#10;Door AI gegenereerde inhoud is mogelijk onjuist.">
            <a:extLst>
              <a:ext uri="{FF2B5EF4-FFF2-40B4-BE49-F238E27FC236}">
                <a16:creationId xmlns:a16="http://schemas.microsoft.com/office/drawing/2014/main" id="{E8934877-355B-A2E3-F0F1-109864D5B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0100" y="1043980"/>
            <a:ext cx="2544121" cy="3394075"/>
          </a:xfrm>
          <a:prstGeom prst="rect">
            <a:avLst/>
          </a:prstGeom>
        </p:spPr>
      </p:pic>
    </p:spTree>
    <p:extLst>
      <p:ext uri="{BB962C8B-B14F-4D97-AF65-F5344CB8AC3E}">
        <p14:creationId xmlns:p14="http://schemas.microsoft.com/office/powerpoint/2010/main" val="3063490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E46D0D-8A63-AFE2-F26A-817D8695CD96}"/>
              </a:ext>
            </a:extLst>
          </p:cNvPr>
          <p:cNvSpPr>
            <a:spLocks noGrp="1"/>
          </p:cNvSpPr>
          <p:nvPr>
            <p:ph type="title"/>
          </p:nvPr>
        </p:nvSpPr>
        <p:spPr/>
        <p:txBody>
          <a:bodyPr/>
          <a:lstStyle/>
          <a:p>
            <a:r>
              <a:rPr lang="nl-NL" dirty="0"/>
              <a:t>Heeten 14 juni 2025</a:t>
            </a:r>
          </a:p>
        </p:txBody>
      </p:sp>
      <p:pic>
        <p:nvPicPr>
          <p:cNvPr id="10" name="Tijdelijke aanduiding voor inhoud 9" descr="Afbeelding met grond, persoon, kleding, buitenshuis&#10;&#10;Door AI gegenereerde inhoud is mogelijk onjuist.">
            <a:extLst>
              <a:ext uri="{FF2B5EF4-FFF2-40B4-BE49-F238E27FC236}">
                <a16:creationId xmlns:a16="http://schemas.microsoft.com/office/drawing/2014/main" id="{87D23142-F8FA-7A9A-6ABB-05B09A3EFF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1800" y="913263"/>
            <a:ext cx="2724815" cy="3597180"/>
          </a:xfrm>
        </p:spPr>
      </p:pic>
      <p:sp>
        <p:nvSpPr>
          <p:cNvPr id="4" name="Tijdelijke aanduiding voor voettekst 3">
            <a:extLst>
              <a:ext uri="{FF2B5EF4-FFF2-40B4-BE49-F238E27FC236}">
                <a16:creationId xmlns:a16="http://schemas.microsoft.com/office/drawing/2014/main" id="{F975D120-407E-33DD-669B-41A353BB6C31}"/>
              </a:ext>
            </a:extLst>
          </p:cNvPr>
          <p:cNvSpPr>
            <a:spLocks noGrp="1"/>
          </p:cNvSpPr>
          <p:nvPr>
            <p:ph type="ftr" sz="quarter" idx="11"/>
          </p:nvPr>
        </p:nvSpPr>
        <p:spPr/>
        <p:txBody>
          <a:bodyPr/>
          <a:lstStyle/>
          <a:p>
            <a:r>
              <a:rPr lang="nl-NL" dirty="0"/>
              <a:t>Fokgroep Nubisch  28 maart 2026</a:t>
            </a:r>
          </a:p>
        </p:txBody>
      </p:sp>
      <p:sp>
        <p:nvSpPr>
          <p:cNvPr id="5" name="Tijdelijke aanduiding voor dianummer 4">
            <a:extLst>
              <a:ext uri="{FF2B5EF4-FFF2-40B4-BE49-F238E27FC236}">
                <a16:creationId xmlns:a16="http://schemas.microsoft.com/office/drawing/2014/main" id="{5C2481D7-74F0-CBA6-0C23-DEECF2F9198E}"/>
              </a:ext>
            </a:extLst>
          </p:cNvPr>
          <p:cNvSpPr>
            <a:spLocks noGrp="1"/>
          </p:cNvSpPr>
          <p:nvPr>
            <p:ph type="sldNum" sz="quarter" idx="12"/>
          </p:nvPr>
        </p:nvSpPr>
        <p:spPr/>
        <p:txBody>
          <a:bodyPr/>
          <a:lstStyle/>
          <a:p>
            <a:fld id="{D608D003-AEA0-4923-A91F-9F847A7973F4}" type="slidenum">
              <a:rPr lang="nl-NL" smtClean="0"/>
              <a:pPr/>
              <a:t>26</a:t>
            </a:fld>
            <a:endParaRPr lang="nl-NL"/>
          </a:p>
        </p:txBody>
      </p:sp>
    </p:spTree>
    <p:extLst>
      <p:ext uri="{BB962C8B-B14F-4D97-AF65-F5344CB8AC3E}">
        <p14:creationId xmlns:p14="http://schemas.microsoft.com/office/powerpoint/2010/main" val="1944135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Nijkerk 6 september 2025</a:t>
            </a:r>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27</a:t>
            </a:fld>
            <a:endParaRPr lang="nl-NL"/>
          </a:p>
        </p:txBody>
      </p:sp>
      <p:pic>
        <p:nvPicPr>
          <p:cNvPr id="12" name="Tijdelijke aanduiding voor inhoud 11" descr="Afbeelding met kleding, persoon, tekst, schoeisel&#10;&#10;Door AI gegenereerde inhoud is mogelijk onjuist.">
            <a:extLst>
              <a:ext uri="{FF2B5EF4-FFF2-40B4-BE49-F238E27FC236}">
                <a16:creationId xmlns:a16="http://schemas.microsoft.com/office/drawing/2014/main" id="{7E4E0820-D1E9-B211-4EFB-9290B26A72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0911" y="894797"/>
            <a:ext cx="2792792" cy="3696870"/>
          </a:xfrm>
        </p:spPr>
      </p:pic>
      <p:pic>
        <p:nvPicPr>
          <p:cNvPr id="14" name="Afbeelding 13" descr="Afbeelding met kleding, persoon, geit, vee&#10;&#10;Door AI gegenereerde inhoud is mogelijk onjuist.">
            <a:extLst>
              <a:ext uri="{FF2B5EF4-FFF2-40B4-BE49-F238E27FC236}">
                <a16:creationId xmlns:a16="http://schemas.microsoft.com/office/drawing/2014/main" id="{9A0ABDBB-F84E-FE47-E367-3934E7EF1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7413" y="866140"/>
            <a:ext cx="2805902" cy="3725527"/>
          </a:xfrm>
          <a:prstGeom prst="rect">
            <a:avLst/>
          </a:prstGeom>
        </p:spPr>
      </p:pic>
    </p:spTree>
    <p:extLst>
      <p:ext uri="{BB962C8B-B14F-4D97-AF65-F5344CB8AC3E}">
        <p14:creationId xmlns:p14="http://schemas.microsoft.com/office/powerpoint/2010/main" val="2999616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Nijkerk 6 september 2025</a:t>
            </a:r>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28</a:t>
            </a:fld>
            <a:endParaRPr lang="nl-NL"/>
          </a:p>
        </p:txBody>
      </p:sp>
      <p:pic>
        <p:nvPicPr>
          <p:cNvPr id="9" name="Tijdelijke aanduiding voor inhoud 8" descr="Afbeelding met geit, gras, bloempot, vee&#10;&#10;Door AI gegenereerde inhoud is mogelijk onjuist.">
            <a:extLst>
              <a:ext uri="{FF2B5EF4-FFF2-40B4-BE49-F238E27FC236}">
                <a16:creationId xmlns:a16="http://schemas.microsoft.com/office/drawing/2014/main" id="{4396FCEC-DB65-5424-5B6B-095C0FD477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874712"/>
            <a:ext cx="2808312" cy="3698975"/>
          </a:xfrm>
        </p:spPr>
      </p:pic>
      <p:pic>
        <p:nvPicPr>
          <p:cNvPr id="6" name="Afbeelding 5" descr="Afbeelding met tekst, vee, buitenshuis, persoon&#10;&#10;Door AI gegenereerde inhoud is mogelijk onjuist.">
            <a:extLst>
              <a:ext uri="{FF2B5EF4-FFF2-40B4-BE49-F238E27FC236}">
                <a16:creationId xmlns:a16="http://schemas.microsoft.com/office/drawing/2014/main" id="{2D304193-8146-EA1D-6A7A-C45040D484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874712"/>
            <a:ext cx="2743219" cy="3698975"/>
          </a:xfrm>
          <a:prstGeom prst="rect">
            <a:avLst/>
          </a:prstGeom>
        </p:spPr>
      </p:pic>
    </p:spTree>
    <p:extLst>
      <p:ext uri="{BB962C8B-B14F-4D97-AF65-F5344CB8AC3E}">
        <p14:creationId xmlns:p14="http://schemas.microsoft.com/office/powerpoint/2010/main" val="3667134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Nijkerk 6 september 2025</a:t>
            </a:r>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29</a:t>
            </a:fld>
            <a:endParaRPr lang="nl-NL"/>
          </a:p>
        </p:txBody>
      </p:sp>
      <p:pic>
        <p:nvPicPr>
          <p:cNvPr id="10" name="Tijdelijke aanduiding voor inhoud 9" descr="Afbeelding met vee, tekst, Menselijk gezicht, kleding&#10;&#10;Door AI gegenereerde inhoud is mogelijk onjuist.">
            <a:extLst>
              <a:ext uri="{FF2B5EF4-FFF2-40B4-BE49-F238E27FC236}">
                <a16:creationId xmlns:a16="http://schemas.microsoft.com/office/drawing/2014/main" id="{7717AA0F-4AF1-DCDE-2522-8651F9D288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4912" y="987574"/>
            <a:ext cx="3075360" cy="3394075"/>
          </a:xfrm>
        </p:spPr>
      </p:pic>
      <p:pic>
        <p:nvPicPr>
          <p:cNvPr id="12" name="Afbeelding 11" descr="Afbeelding met vee, geit, buitenshuis, gras&#10;&#10;Door AI gegenereerde inhoud is mogelijk onjuist.">
            <a:extLst>
              <a:ext uri="{FF2B5EF4-FFF2-40B4-BE49-F238E27FC236}">
                <a16:creationId xmlns:a16="http://schemas.microsoft.com/office/drawing/2014/main" id="{BA2E0D9F-AA3F-118F-324A-D4CF709665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977468"/>
            <a:ext cx="3046258" cy="3404181"/>
          </a:xfrm>
          <a:prstGeom prst="rect">
            <a:avLst/>
          </a:prstGeom>
        </p:spPr>
      </p:pic>
    </p:spTree>
    <p:extLst>
      <p:ext uri="{BB962C8B-B14F-4D97-AF65-F5344CB8AC3E}">
        <p14:creationId xmlns:p14="http://schemas.microsoft.com/office/powerpoint/2010/main" val="1626287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205977"/>
            <a:ext cx="6768752" cy="994173"/>
          </a:xfrm>
        </p:spPr>
        <p:txBody>
          <a:bodyPr>
            <a:normAutofit/>
          </a:bodyPr>
          <a:lstStyle/>
          <a:p>
            <a:r>
              <a:rPr lang="nl-NL" sz="3200" dirty="0"/>
              <a:t>9: Keuringen 2026 met inspectie J/N</a:t>
            </a:r>
          </a:p>
        </p:txBody>
      </p:sp>
      <p:sp>
        <p:nvSpPr>
          <p:cNvPr id="3" name="Tijdelijke aanduiding voor inhoud 2"/>
          <p:cNvSpPr>
            <a:spLocks noGrp="1"/>
          </p:cNvSpPr>
          <p:nvPr>
            <p:ph idx="1"/>
          </p:nvPr>
        </p:nvSpPr>
        <p:spPr/>
        <p:txBody>
          <a:bodyPr>
            <a:normAutofit lnSpcReduction="10000"/>
          </a:bodyPr>
          <a:lstStyle/>
          <a:p>
            <a:r>
              <a:rPr lang="nl-NL" sz="2000" dirty="0"/>
              <a:t>FNG keuring te Heeten 6-6-2026	</a:t>
            </a:r>
            <a:r>
              <a:rPr lang="nl-NL" sz="2000" dirty="0">
                <a:solidFill>
                  <a:srgbClr val="FF0000"/>
                </a:solidFill>
              </a:rPr>
              <a:t>Inspecteurs Ja</a:t>
            </a:r>
            <a:r>
              <a:rPr lang="nl-NL" sz="2000" dirty="0"/>
              <a:t>	</a:t>
            </a:r>
          </a:p>
          <a:p>
            <a:r>
              <a:rPr lang="nl-NL" sz="2000" dirty="0"/>
              <a:t>Overijssel 4-7-2026			</a:t>
            </a:r>
            <a:r>
              <a:rPr lang="nl-NL" sz="2000" dirty="0">
                <a:solidFill>
                  <a:srgbClr val="FF0000"/>
                </a:solidFill>
              </a:rPr>
              <a:t>Inspecteurs Neen *</a:t>
            </a:r>
          </a:p>
          <a:p>
            <a:r>
              <a:rPr lang="nl-NL" sz="2000" dirty="0"/>
              <a:t>De Dageraad datum?			</a:t>
            </a:r>
            <a:r>
              <a:rPr lang="nl-NL" sz="2000" dirty="0">
                <a:solidFill>
                  <a:srgbClr val="FF0000"/>
                </a:solidFill>
              </a:rPr>
              <a:t>Inspecteurs Neen *</a:t>
            </a:r>
            <a:endParaRPr lang="nl-NL" sz="2000" dirty="0"/>
          </a:p>
          <a:p>
            <a:r>
              <a:rPr lang="nl-NL" sz="2000" dirty="0"/>
              <a:t>Hoornaar bokkenkeuring 18-7-2026	</a:t>
            </a:r>
            <a:r>
              <a:rPr lang="nl-NL" sz="2000" dirty="0">
                <a:solidFill>
                  <a:srgbClr val="FF0000"/>
                </a:solidFill>
              </a:rPr>
              <a:t>Inspecteurs Neen *</a:t>
            </a:r>
            <a:endParaRPr lang="nl-NL" sz="1600" dirty="0"/>
          </a:p>
          <a:p>
            <a:r>
              <a:rPr lang="nl-NL" sz="2000" dirty="0"/>
              <a:t>Overijssel bokkenkeuring 24-7-2026	</a:t>
            </a:r>
            <a:r>
              <a:rPr lang="nl-NL" sz="2000" dirty="0">
                <a:solidFill>
                  <a:srgbClr val="FF0000"/>
                </a:solidFill>
              </a:rPr>
              <a:t>Inspecteurs Neen *</a:t>
            </a:r>
            <a:endParaRPr lang="nl-NL" sz="2000" dirty="0"/>
          </a:p>
          <a:p>
            <a:r>
              <a:rPr lang="nl-NL" sz="2000" dirty="0"/>
              <a:t>Jubbega bokkenkeuring 8-8-2026	</a:t>
            </a:r>
            <a:r>
              <a:rPr lang="nl-NL" sz="2000" dirty="0">
                <a:solidFill>
                  <a:srgbClr val="FF0000"/>
                </a:solidFill>
              </a:rPr>
              <a:t>Inspecteurs Neen *</a:t>
            </a:r>
          </a:p>
          <a:p>
            <a:r>
              <a:rPr lang="nl-NL" sz="2000" dirty="0">
                <a:solidFill>
                  <a:srgbClr val="FF0000"/>
                </a:solidFill>
              </a:rPr>
              <a:t>*Gezien de zeer geringe deelname van Nubische fokkers gaan we geen inspecteurs aanvragen voor deze keuringen!</a:t>
            </a:r>
          </a:p>
          <a:p>
            <a:pPr marL="0" indent="0">
              <a:buNone/>
            </a:pPr>
            <a:endParaRPr lang="nl-NL" sz="2000" dirty="0"/>
          </a:p>
          <a:p>
            <a:r>
              <a:rPr lang="nl-NL" sz="2000" b="1" u="sng" dirty="0">
                <a:solidFill>
                  <a:srgbClr val="FF0000"/>
                </a:solidFill>
              </a:rPr>
              <a:t>Let op: 5 september 2026 Nationale keuring in Heeten!!!!!!</a:t>
            </a:r>
          </a:p>
        </p:txBody>
      </p:sp>
      <p:sp>
        <p:nvSpPr>
          <p:cNvPr id="4" name="Tijdelijke aanduiding voor voettekst 3"/>
          <p:cNvSpPr>
            <a:spLocks noGrp="1"/>
          </p:cNvSpPr>
          <p:nvPr>
            <p:ph type="ftr" sz="quarter" idx="11"/>
          </p:nvPr>
        </p:nvSpPr>
        <p:spPr/>
        <p:txBody>
          <a:bodyPr/>
          <a:lstStyle/>
          <a:p>
            <a:r>
              <a:rPr lang="nl-NL" dirty="0"/>
              <a:t>Fokgroep Nubisch  28 maart 2026</a:t>
            </a:r>
          </a:p>
        </p:txBody>
      </p:sp>
      <p:sp>
        <p:nvSpPr>
          <p:cNvPr id="5" name="Tijdelijke aanduiding voor dianummer 4"/>
          <p:cNvSpPr>
            <a:spLocks noGrp="1"/>
          </p:cNvSpPr>
          <p:nvPr>
            <p:ph type="sldNum" sz="quarter" idx="12"/>
          </p:nvPr>
        </p:nvSpPr>
        <p:spPr/>
        <p:txBody>
          <a:bodyPr/>
          <a:lstStyle/>
          <a:p>
            <a:fld id="{D608D003-AEA0-4923-A91F-9F847A7973F4}" type="slidenum">
              <a:rPr lang="nl-NL" smtClean="0"/>
              <a:pPr/>
              <a:t>30</a:t>
            </a:fld>
            <a:endParaRPr lang="nl-NL"/>
          </a:p>
        </p:txBody>
      </p:sp>
    </p:spTree>
    <p:extLst>
      <p:ext uri="{BB962C8B-B14F-4D97-AF65-F5344CB8AC3E}">
        <p14:creationId xmlns:p14="http://schemas.microsoft.com/office/powerpoint/2010/main" val="2354351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r>
              <a:rPr lang="nl-NL" dirty="0"/>
              <a:t>Fokgroep Nubisch 28 maart 2026</a:t>
            </a:r>
          </a:p>
        </p:txBody>
      </p:sp>
      <p:sp>
        <p:nvSpPr>
          <p:cNvPr id="3" name="Tijdelijke aanduiding voor dianummer 2"/>
          <p:cNvSpPr>
            <a:spLocks noGrp="1"/>
          </p:cNvSpPr>
          <p:nvPr>
            <p:ph type="sldNum" sz="quarter" idx="12"/>
          </p:nvPr>
        </p:nvSpPr>
        <p:spPr/>
        <p:txBody>
          <a:bodyPr/>
          <a:lstStyle/>
          <a:p>
            <a:fld id="{D608D003-AEA0-4923-A91F-9F847A7973F4}" type="slidenum">
              <a:rPr lang="nl-NL" smtClean="0"/>
              <a:pPr/>
              <a:t>31</a:t>
            </a:fld>
            <a:endParaRPr lang="nl-NL"/>
          </a:p>
        </p:txBody>
      </p:sp>
      <p:pic>
        <p:nvPicPr>
          <p:cNvPr id="1026" name="Picture 2" descr="Mededelingen | SV De Vrijheid Haarlem">
            <a:extLst>
              <a:ext uri="{FF2B5EF4-FFF2-40B4-BE49-F238E27FC236}">
                <a16:creationId xmlns:a16="http://schemas.microsoft.com/office/drawing/2014/main" id="{AAA76EA5-0815-CA66-60BA-1EDFAD0351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312" y="483518"/>
            <a:ext cx="4998628" cy="3744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476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r>
              <a:rPr lang="nl-NL" dirty="0"/>
              <a:t>Fokgroep Nubisch 28 maart 2026</a:t>
            </a:r>
          </a:p>
        </p:txBody>
      </p:sp>
      <p:sp>
        <p:nvSpPr>
          <p:cNvPr id="3" name="Tijdelijke aanduiding voor dianummer 2"/>
          <p:cNvSpPr>
            <a:spLocks noGrp="1"/>
          </p:cNvSpPr>
          <p:nvPr>
            <p:ph type="sldNum" sz="quarter" idx="12"/>
          </p:nvPr>
        </p:nvSpPr>
        <p:spPr/>
        <p:txBody>
          <a:bodyPr/>
          <a:lstStyle/>
          <a:p>
            <a:fld id="{D608D003-AEA0-4923-A91F-9F847A7973F4}" type="slidenum">
              <a:rPr lang="nl-NL" smtClean="0"/>
              <a:pPr/>
              <a:t>32</a:t>
            </a:fld>
            <a:endParaRPr lang="nl-NL"/>
          </a:p>
        </p:txBody>
      </p:sp>
      <p:pic>
        <p:nvPicPr>
          <p:cNvPr id="2052" name="Picture 4" descr="Lunch tijd Afbeeldingen - Gratis downloaden op Freepik">
            <a:extLst>
              <a:ext uri="{FF2B5EF4-FFF2-40B4-BE49-F238E27FC236}">
                <a16:creationId xmlns:a16="http://schemas.microsoft.com/office/drawing/2014/main" id="{B43173FE-4B10-27CE-269C-96BECC9063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39502"/>
            <a:ext cx="5962650" cy="3971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8653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zoogdier, Landdier, snuit, fauna&#10;&#10;Door AI gegenereerde inhoud is mogelijk onjuist.">
            <a:extLst>
              <a:ext uri="{FF2B5EF4-FFF2-40B4-BE49-F238E27FC236}">
                <a16:creationId xmlns:a16="http://schemas.microsoft.com/office/drawing/2014/main" id="{885974E1-25D5-CD51-CADA-F1C5377B00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969" y="-1964754"/>
            <a:ext cx="7867239" cy="7867239"/>
          </a:xfrm>
          <a:prstGeom prst="rect">
            <a:avLst/>
          </a:prstGeom>
        </p:spPr>
      </p:pic>
      <p:sp>
        <p:nvSpPr>
          <p:cNvPr id="2" name="Titel 1">
            <a:extLst>
              <a:ext uri="{FF2B5EF4-FFF2-40B4-BE49-F238E27FC236}">
                <a16:creationId xmlns:a16="http://schemas.microsoft.com/office/drawing/2014/main" id="{D80E80A3-5436-BD49-E6DD-0217BBA729B8}"/>
              </a:ext>
            </a:extLst>
          </p:cNvPr>
          <p:cNvSpPr>
            <a:spLocks noGrp="1"/>
          </p:cNvSpPr>
          <p:nvPr>
            <p:ph type="title"/>
          </p:nvPr>
        </p:nvSpPr>
        <p:spPr>
          <a:xfrm>
            <a:off x="119390" y="1"/>
            <a:ext cx="7332930" cy="555526"/>
          </a:xfrm>
        </p:spPr>
        <p:txBody>
          <a:bodyPr>
            <a:normAutofit/>
          </a:bodyPr>
          <a:lstStyle/>
          <a:p>
            <a:r>
              <a:rPr lang="nl-NL" sz="2400" dirty="0">
                <a:solidFill>
                  <a:schemeClr val="bg1"/>
                </a:solidFill>
              </a:rPr>
              <a:t>Na de Lunch kunt u terecht voor een stalbezoek bij:</a:t>
            </a:r>
          </a:p>
        </p:txBody>
      </p:sp>
      <p:sp>
        <p:nvSpPr>
          <p:cNvPr id="3" name="Tijdelijke aanduiding voor inhoud 2">
            <a:extLst>
              <a:ext uri="{FF2B5EF4-FFF2-40B4-BE49-F238E27FC236}">
                <a16:creationId xmlns:a16="http://schemas.microsoft.com/office/drawing/2014/main" id="{45045F20-A35E-908B-DFC1-C00954CCBFD6}"/>
              </a:ext>
            </a:extLst>
          </p:cNvPr>
          <p:cNvSpPr>
            <a:spLocks noGrp="1"/>
          </p:cNvSpPr>
          <p:nvPr>
            <p:ph sz="half" idx="1"/>
          </p:nvPr>
        </p:nvSpPr>
        <p:spPr>
          <a:xfrm>
            <a:off x="-62519" y="3031636"/>
            <a:ext cx="2895600" cy="1213645"/>
          </a:xfrm>
        </p:spPr>
        <p:txBody>
          <a:bodyPr>
            <a:normAutofit/>
          </a:bodyPr>
          <a:lstStyle/>
          <a:p>
            <a:r>
              <a:rPr lang="nl-NL" dirty="0">
                <a:solidFill>
                  <a:schemeClr val="bg1"/>
                </a:solidFill>
              </a:rPr>
              <a:t>Stal “de Karre” fam. Nikkels</a:t>
            </a:r>
          </a:p>
          <a:p>
            <a:r>
              <a:rPr lang="nl-NL" dirty="0" err="1">
                <a:solidFill>
                  <a:schemeClr val="bg1"/>
                </a:solidFill>
              </a:rPr>
              <a:t>Zutphenseweg</a:t>
            </a:r>
            <a:r>
              <a:rPr lang="nl-NL" dirty="0">
                <a:solidFill>
                  <a:schemeClr val="bg1"/>
                </a:solidFill>
              </a:rPr>
              <a:t> 19</a:t>
            </a:r>
          </a:p>
          <a:p>
            <a:r>
              <a:rPr lang="nl-NL" dirty="0">
                <a:solidFill>
                  <a:schemeClr val="bg1"/>
                </a:solidFill>
              </a:rPr>
              <a:t>Klarenbeek</a:t>
            </a:r>
          </a:p>
        </p:txBody>
      </p:sp>
      <p:sp>
        <p:nvSpPr>
          <p:cNvPr id="4" name="Tijdelijke aanduiding voor inhoud 3">
            <a:extLst>
              <a:ext uri="{FF2B5EF4-FFF2-40B4-BE49-F238E27FC236}">
                <a16:creationId xmlns:a16="http://schemas.microsoft.com/office/drawing/2014/main" id="{0587FF95-51E7-7A8D-B786-694BCAC3A6CB}"/>
              </a:ext>
            </a:extLst>
          </p:cNvPr>
          <p:cNvSpPr>
            <a:spLocks noGrp="1"/>
          </p:cNvSpPr>
          <p:nvPr>
            <p:ph sz="half" idx="2"/>
          </p:nvPr>
        </p:nvSpPr>
        <p:spPr>
          <a:xfrm>
            <a:off x="4283968" y="3031636"/>
            <a:ext cx="3092152" cy="1213645"/>
          </a:xfrm>
        </p:spPr>
        <p:txBody>
          <a:bodyPr>
            <a:normAutofit/>
          </a:bodyPr>
          <a:lstStyle/>
          <a:p>
            <a:r>
              <a:rPr lang="nl-NL" dirty="0">
                <a:solidFill>
                  <a:schemeClr val="bg1"/>
                </a:solidFill>
              </a:rPr>
              <a:t>Stal “De </a:t>
            </a:r>
            <a:r>
              <a:rPr lang="nl-NL" dirty="0" err="1">
                <a:solidFill>
                  <a:schemeClr val="bg1"/>
                </a:solidFill>
              </a:rPr>
              <a:t>Clabanus</a:t>
            </a:r>
            <a:r>
              <a:rPr lang="nl-NL" dirty="0">
                <a:solidFill>
                  <a:schemeClr val="bg1"/>
                </a:solidFill>
              </a:rPr>
              <a:t>“ fam. Hagen</a:t>
            </a:r>
          </a:p>
          <a:p>
            <a:r>
              <a:rPr lang="nl-NL" dirty="0" err="1">
                <a:solidFill>
                  <a:schemeClr val="bg1"/>
                </a:solidFill>
              </a:rPr>
              <a:t>Clabanusweg</a:t>
            </a:r>
            <a:r>
              <a:rPr lang="nl-NL" dirty="0">
                <a:solidFill>
                  <a:schemeClr val="bg1"/>
                </a:solidFill>
              </a:rPr>
              <a:t> 5a</a:t>
            </a:r>
          </a:p>
          <a:p>
            <a:r>
              <a:rPr lang="nl-NL" dirty="0">
                <a:solidFill>
                  <a:schemeClr val="bg1"/>
                </a:solidFill>
              </a:rPr>
              <a:t>Klarenbeek</a:t>
            </a:r>
          </a:p>
        </p:txBody>
      </p:sp>
      <p:sp>
        <p:nvSpPr>
          <p:cNvPr id="5" name="Tijdelijke aanduiding voor voettekst 4">
            <a:extLst>
              <a:ext uri="{FF2B5EF4-FFF2-40B4-BE49-F238E27FC236}">
                <a16:creationId xmlns:a16="http://schemas.microsoft.com/office/drawing/2014/main" id="{6F896FC1-1729-B9F2-0BC9-5DB89B2ED21B}"/>
              </a:ext>
            </a:extLst>
          </p:cNvPr>
          <p:cNvSpPr>
            <a:spLocks noGrp="1"/>
          </p:cNvSpPr>
          <p:nvPr>
            <p:ph type="ftr" sz="quarter" idx="11"/>
          </p:nvPr>
        </p:nvSpPr>
        <p:spPr/>
        <p:txBody>
          <a:bodyPr/>
          <a:lstStyle/>
          <a:p>
            <a:r>
              <a:rPr lang="nl-NL" dirty="0"/>
              <a:t>Fokgroep Nubisch  28 maart 2026</a:t>
            </a:r>
          </a:p>
        </p:txBody>
      </p:sp>
      <p:sp>
        <p:nvSpPr>
          <p:cNvPr id="6" name="Tijdelijke aanduiding voor dianummer 5">
            <a:extLst>
              <a:ext uri="{FF2B5EF4-FFF2-40B4-BE49-F238E27FC236}">
                <a16:creationId xmlns:a16="http://schemas.microsoft.com/office/drawing/2014/main" id="{74FFC4EC-4440-8000-CA79-0BF7A22BCB6F}"/>
              </a:ext>
            </a:extLst>
          </p:cNvPr>
          <p:cNvSpPr>
            <a:spLocks noGrp="1"/>
          </p:cNvSpPr>
          <p:nvPr>
            <p:ph type="sldNum" sz="quarter" idx="12"/>
          </p:nvPr>
        </p:nvSpPr>
        <p:spPr/>
        <p:txBody>
          <a:bodyPr/>
          <a:lstStyle/>
          <a:p>
            <a:fld id="{D608D003-AEA0-4923-A91F-9F847A7973F4}" type="slidenum">
              <a:rPr lang="nl-NL" smtClean="0"/>
              <a:pPr/>
              <a:t>33</a:t>
            </a:fld>
            <a:endParaRPr lang="nl-NL"/>
          </a:p>
        </p:txBody>
      </p:sp>
    </p:spTree>
    <p:extLst>
      <p:ext uri="{BB962C8B-B14F-4D97-AF65-F5344CB8AC3E}">
        <p14:creationId xmlns:p14="http://schemas.microsoft.com/office/powerpoint/2010/main" val="569545428"/>
      </p:ext>
    </p:extLst>
  </p:cSld>
  <p:clrMapOvr>
    <a:masterClrMapping/>
  </p:clrMapOvr>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4254</TotalTime>
  <Words>2046</Words>
  <Application>Microsoft Office PowerPoint</Application>
  <PresentationFormat>Diavoorstelling (16:9)</PresentationFormat>
  <Paragraphs>252</Paragraphs>
  <Slides>33</Slides>
  <Notes>2</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33</vt:i4>
      </vt:variant>
    </vt:vector>
  </HeadingPairs>
  <TitlesOfParts>
    <vt:vector size="38" baseType="lpstr">
      <vt:lpstr>Aptos</vt:lpstr>
      <vt:lpstr>Arial</vt:lpstr>
      <vt:lpstr>Calibri</vt:lpstr>
      <vt:lpstr>Symbol</vt:lpstr>
      <vt:lpstr>Office-thema</vt:lpstr>
      <vt:lpstr>Jaarvergadering Fokgroep Nubisch</vt:lpstr>
      <vt:lpstr>Agenda 28 maart 2026</vt:lpstr>
      <vt:lpstr>PowerPoint-presentatie</vt:lpstr>
      <vt:lpstr>2: Ingekomen stukken 2024 en mededelingen</vt:lpstr>
      <vt:lpstr>3: Vaststellen notulen ALV 2025</vt:lpstr>
      <vt:lpstr>PowerPoint-presentatie</vt:lpstr>
      <vt:lpstr>PowerPoint-presentatie</vt:lpstr>
      <vt:lpstr>PowerPoint-presentatie</vt:lpstr>
      <vt:lpstr>PowerPoint-presentatie</vt:lpstr>
      <vt:lpstr>PowerPoint-presentatie</vt:lpstr>
      <vt:lpstr>PowerPoint-presentatie</vt:lpstr>
      <vt:lpstr>PowerPoint-presentatie</vt:lpstr>
      <vt:lpstr>4: 30 jaar FNG</vt:lpstr>
      <vt:lpstr>5: Terugblik 2025</vt:lpstr>
      <vt:lpstr>PowerPoint-presentatie</vt:lpstr>
      <vt:lpstr>PowerPoint-presentatie</vt:lpstr>
      <vt:lpstr>6: Rasspecialist Engel Kupers</vt:lpstr>
      <vt:lpstr>7: Toekomst Nubische Fokkerij</vt:lpstr>
      <vt:lpstr>PowerPoint-presentatie</vt:lpstr>
      <vt:lpstr>8: Prijsuitreiking kampioenen en reserve kampioenen</vt:lpstr>
      <vt:lpstr>Heeten 14 juni 2025</vt:lpstr>
      <vt:lpstr>Heeten 14 juni 2025</vt:lpstr>
      <vt:lpstr>Heeten 14 juni 2025</vt:lpstr>
      <vt:lpstr>Heeten 14 juni 2025</vt:lpstr>
      <vt:lpstr>Heeten 14 juni 2025</vt:lpstr>
      <vt:lpstr>Heeten 14 juni 2025</vt:lpstr>
      <vt:lpstr>Nijkerk 6 september 2025</vt:lpstr>
      <vt:lpstr>Nijkerk 6 september 2025</vt:lpstr>
      <vt:lpstr>Nijkerk 6 september 2025</vt:lpstr>
      <vt:lpstr>9: Keuringen 2026 met inspectie J/N</vt:lpstr>
      <vt:lpstr>PowerPoint-presentatie</vt:lpstr>
      <vt:lpstr>PowerPoint-presentatie</vt:lpstr>
      <vt:lpstr>Na de Lunch kunt u terecht voor een stalbezoek bij:</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Jan Hagen</dc:creator>
  <cp:lastModifiedBy>Jan Hagen</cp:lastModifiedBy>
  <cp:revision>487</cp:revision>
  <dcterms:created xsi:type="dcterms:W3CDTF">2016-12-29T15:46:05Z</dcterms:created>
  <dcterms:modified xsi:type="dcterms:W3CDTF">2026-03-25T21:12:38Z</dcterms:modified>
</cp:coreProperties>
</file>